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773" y="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0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036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0C2D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0C2D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06486" y="1479755"/>
            <a:ext cx="1883409" cy="438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0C2D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26136" y="6405371"/>
            <a:ext cx="8520681" cy="1676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26136" y="1185671"/>
            <a:ext cx="8520681" cy="1676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95300" y="128015"/>
            <a:ext cx="1048511" cy="10408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1549" y="215885"/>
            <a:ext cx="8560900" cy="8362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rgbClr val="0C2D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5163" y="1813661"/>
            <a:ext cx="7713672" cy="4096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382998" y="6563245"/>
            <a:ext cx="6376670" cy="241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68586" y="6585370"/>
            <a:ext cx="304800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quiry.vba.va.gov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ed.gov/admins/finaid/accred/index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nsi.org/Accreditation/credentialing/certificate-issuers/AllDirectoryListin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ertifications.crossfit.com/ccft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oleta.gov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ouncil.org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eta.gov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ergy.gov/eere/sunshot/sunshot-initiative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g"/><Relationship Id="rId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3821" rIns="0" bIns="0" rtlCol="0">
            <a:spAutoFit/>
          </a:bodyPr>
          <a:lstStyle/>
          <a:p>
            <a:pPr marL="1710689">
              <a:lnSpc>
                <a:spcPct val="100000"/>
              </a:lnSpc>
            </a:pPr>
            <a:r>
              <a:rPr dirty="0"/>
              <a:t>A</a:t>
            </a:r>
            <a:r>
              <a:rPr spc="-5" dirty="0"/>
              <a:t>i</a:t>
            </a:r>
            <a:r>
              <a:rPr dirty="0"/>
              <a:t>r</a:t>
            </a:r>
            <a:r>
              <a:rPr spc="-5" dirty="0"/>
              <a:t> Fo</a:t>
            </a:r>
            <a:r>
              <a:rPr dirty="0"/>
              <a:t>r</a:t>
            </a:r>
            <a:r>
              <a:rPr spc="-10" dirty="0"/>
              <a:t>c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P</a:t>
            </a:r>
            <a:r>
              <a:rPr spc="-10" dirty="0"/>
              <a:t>e</a:t>
            </a:r>
            <a:r>
              <a:rPr dirty="0"/>
              <a:t>r</a:t>
            </a:r>
            <a:r>
              <a:rPr spc="-10" dirty="0"/>
              <a:t>s</a:t>
            </a:r>
            <a:r>
              <a:rPr spc="-5" dirty="0"/>
              <a:t>onn</a:t>
            </a:r>
            <a:r>
              <a:rPr spc="-10" dirty="0"/>
              <a:t>e</a:t>
            </a:r>
            <a:r>
              <a:rPr dirty="0"/>
              <a:t>l</a:t>
            </a:r>
            <a:r>
              <a:rPr spc="-30" dirty="0"/>
              <a:t> </a:t>
            </a:r>
            <a:r>
              <a:rPr dirty="0"/>
              <a:t>C</a:t>
            </a:r>
            <a:r>
              <a:rPr spc="-10" dirty="0"/>
              <a:t>e</a:t>
            </a:r>
            <a:r>
              <a:rPr spc="-5" dirty="0"/>
              <a:t>n</a:t>
            </a:r>
            <a:r>
              <a:rPr dirty="0"/>
              <a:t>t</a:t>
            </a:r>
            <a:r>
              <a:rPr spc="-10" dirty="0"/>
              <a:t>e</a:t>
            </a:r>
            <a:r>
              <a:rPr dirty="0"/>
              <a:t>r</a:t>
            </a:r>
          </a:p>
        </p:txBody>
      </p:sp>
      <p:sp>
        <p:nvSpPr>
          <p:cNvPr id="3" name="object 3"/>
          <p:cNvSpPr/>
          <p:nvPr/>
        </p:nvSpPr>
        <p:spPr>
          <a:xfrm>
            <a:off x="673608" y="1706879"/>
            <a:ext cx="1767839" cy="15285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539" y="2955035"/>
            <a:ext cx="2854451" cy="26563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18527" y="1507090"/>
            <a:ext cx="6047105" cy="4286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ir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 Fo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e 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Day</a:t>
            </a:r>
            <a:endParaRPr sz="24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Counc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il</a:t>
            </a:r>
            <a:r>
              <a:rPr sz="2400" b="1" spc="-15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 Co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ll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eg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an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d Milit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ry</a:t>
            </a:r>
            <a:r>
              <a:rPr sz="2400" b="1" spc="-35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Educa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rs 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2017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2982595" marR="1049655" indent="-1178560">
              <a:lnSpc>
                <a:spcPct val="100000"/>
              </a:lnSpc>
              <a:spcBef>
                <a:spcPts val="1795"/>
              </a:spcBef>
            </a:pP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Ca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ee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r</a:t>
            </a:r>
            <a:r>
              <a:rPr sz="2400" b="1" spc="30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Sk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ills</a:t>
            </a:r>
            <a:r>
              <a:rPr sz="2400" b="1" spc="-25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og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am 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(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CSP)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3050">
              <a:latin typeface="Times New Roman"/>
              <a:cs typeface="Times New Roman"/>
            </a:endParaRPr>
          </a:p>
          <a:p>
            <a:pPr marL="3855720" marR="87630" indent="-291465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Ra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5" dirty="0">
                <a:latin typeface="Arial"/>
                <a:cs typeface="Arial"/>
              </a:rPr>
              <a:t>on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Kausch AFPC</a:t>
            </a:r>
            <a:r>
              <a:rPr sz="2400" b="1" dirty="0">
                <a:latin typeface="Arial"/>
                <a:cs typeface="Arial"/>
              </a:rPr>
              <a:t>/</a:t>
            </a:r>
            <a:r>
              <a:rPr sz="2400" b="1" spc="-5" dirty="0">
                <a:latin typeface="Arial"/>
                <a:cs typeface="Arial"/>
              </a:rPr>
              <a:t>DP2SST</a:t>
            </a:r>
            <a:endParaRPr sz="2400">
              <a:latin typeface="Arial"/>
              <a:cs typeface="Arial"/>
            </a:endParaRPr>
          </a:p>
          <a:p>
            <a:pPr marL="2802255" marR="86995" indent="123571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6 M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h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2017 A</a:t>
            </a:r>
            <a:r>
              <a:rPr sz="2400" b="1" dirty="0">
                <a:latin typeface="Arial"/>
                <a:cs typeface="Arial"/>
              </a:rPr>
              <a:t>ir</a:t>
            </a:r>
            <a:r>
              <a:rPr sz="2400" b="1" spc="-5" dirty="0">
                <a:latin typeface="Arial"/>
                <a:cs typeface="Arial"/>
              </a:rPr>
              <a:t> Fo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e </a:t>
            </a:r>
            <a:r>
              <a:rPr sz="2400" b="1" spc="-5" dirty="0">
                <a:latin typeface="Arial"/>
                <a:cs typeface="Arial"/>
              </a:rPr>
              <a:t>Da</a:t>
            </a:r>
            <a:r>
              <a:rPr sz="2400" b="1" dirty="0">
                <a:latin typeface="Arial"/>
                <a:cs typeface="Arial"/>
              </a:rPr>
              <a:t>y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-</a:t>
            </a:r>
            <a:r>
              <a:rPr sz="2400" b="1" spc="-5" dirty="0">
                <a:latin typeface="Arial"/>
                <a:cs typeface="Arial"/>
              </a:rPr>
              <a:t> CC</a:t>
            </a:r>
            <a:r>
              <a:rPr sz="2400" b="1" dirty="0">
                <a:latin typeface="Arial"/>
                <a:cs typeface="Arial"/>
              </a:rPr>
              <a:t>ME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3821" rIns="0" bIns="0" rtlCol="0">
            <a:spAutoFit/>
          </a:bodyPr>
          <a:lstStyle/>
          <a:p>
            <a:pPr marL="3751579">
              <a:lnSpc>
                <a:spcPct val="100000"/>
              </a:lnSpc>
            </a:pPr>
            <a:r>
              <a:rPr dirty="0"/>
              <a:t>D</a:t>
            </a:r>
            <a:r>
              <a:rPr spc="-5" dirty="0"/>
              <a:t>o</a:t>
            </a:r>
            <a:r>
              <a:rPr dirty="0"/>
              <a:t>DI</a:t>
            </a:r>
            <a:r>
              <a:rPr spc="-20" dirty="0"/>
              <a:t> </a:t>
            </a:r>
            <a:r>
              <a:rPr dirty="0"/>
              <a:t>Cr</a:t>
            </a:r>
            <a:r>
              <a:rPr spc="-5" dirty="0"/>
              <a:t>i</a:t>
            </a:r>
            <a:r>
              <a:rPr dirty="0"/>
              <a:t>t</a:t>
            </a:r>
            <a:r>
              <a:rPr spc="-10" dirty="0"/>
              <a:t>e</a:t>
            </a:r>
            <a:r>
              <a:rPr dirty="0"/>
              <a:t>r</a:t>
            </a:r>
            <a:r>
              <a:rPr spc="-5" dirty="0"/>
              <a:t>i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f</a:t>
            </a:r>
            <a:r>
              <a:rPr spc="-5" dirty="0"/>
              <a:t>o</a:t>
            </a:r>
            <a:r>
              <a:rPr dirty="0"/>
              <a:t>r</a:t>
            </a:r>
            <a:r>
              <a:rPr spc="-15" dirty="0"/>
              <a:t> </a:t>
            </a:r>
            <a:r>
              <a:rPr dirty="0"/>
              <a:t>V</a:t>
            </a:r>
            <a:r>
              <a:rPr spc="-10" dirty="0"/>
              <a:t>e</a:t>
            </a:r>
            <a:r>
              <a:rPr dirty="0"/>
              <a:t>tt</a:t>
            </a:r>
            <a:r>
              <a:rPr spc="-5" dirty="0"/>
              <a:t>in</a:t>
            </a:r>
            <a:r>
              <a:rPr dirty="0"/>
              <a:t>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98539" y="1496061"/>
            <a:ext cx="6647180" cy="393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4664">
              <a:lnSpc>
                <a:spcPct val="100000"/>
              </a:lnSpc>
            </a:pPr>
            <a:r>
              <a:rPr sz="2000" b="1" spc="5" dirty="0">
                <a:latin typeface="Arial"/>
                <a:cs typeface="Arial"/>
              </a:rPr>
              <a:t>B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tra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ng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program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accred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ted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</a:t>
            </a:r>
            <a:r>
              <a:rPr sz="2000" b="1" spc="-35" dirty="0">
                <a:latin typeface="Arial"/>
                <a:cs typeface="Arial"/>
              </a:rPr>
              <a:t>y</a:t>
            </a:r>
            <a:r>
              <a:rPr sz="2000" b="1" dirty="0"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220979" indent="-208279">
              <a:lnSpc>
                <a:spcPct val="100000"/>
              </a:lnSpc>
              <a:buFont typeface="Arial"/>
              <a:buChar char="-"/>
              <a:tabLst>
                <a:tab pos="167005" algn="l"/>
              </a:tabLst>
            </a:pPr>
            <a:r>
              <a:rPr sz="2000" b="1" spc="5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ounc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l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on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Occupat</a:t>
            </a:r>
            <a:r>
              <a:rPr sz="2000" b="1" spc="-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onal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ducat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on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</a:t>
            </a:r>
            <a:r>
              <a:rPr sz="2000" b="1" spc="5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O</a:t>
            </a:r>
            <a:r>
              <a:rPr sz="2000" b="1" spc="-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  <a:p>
            <a:pPr marL="220979" marR="544830" indent="-208279">
              <a:lnSpc>
                <a:spcPct val="120000"/>
              </a:lnSpc>
              <a:buFont typeface="Arial"/>
              <a:buChar char="-"/>
              <a:tabLst>
                <a:tab pos="236854" algn="l"/>
              </a:tabLst>
            </a:pPr>
            <a:r>
              <a:rPr sz="2000" b="1" dirty="0">
                <a:latin typeface="Arial"/>
                <a:cs typeface="Arial"/>
              </a:rPr>
              <a:t>Federal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</a:t>
            </a:r>
            <a:r>
              <a:rPr sz="2000" b="1" spc="-1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w</a:t>
            </a:r>
            <a:r>
              <a:rPr sz="2000" b="1" spc="-5" dirty="0">
                <a:latin typeface="Arial"/>
                <a:cs typeface="Arial"/>
              </a:rPr>
              <a:t> E</a:t>
            </a:r>
            <a:r>
              <a:rPr sz="2000" b="1" dirty="0">
                <a:latin typeface="Arial"/>
                <a:cs typeface="Arial"/>
              </a:rPr>
              <a:t>nforce</a:t>
            </a:r>
            <a:r>
              <a:rPr sz="2000" b="1" spc="-10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ent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Tra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ng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ccred</a:t>
            </a:r>
            <a:r>
              <a:rPr sz="2000" b="1" spc="-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tat</a:t>
            </a:r>
            <a:r>
              <a:rPr sz="2000" b="1" spc="-2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on (FL</a:t>
            </a:r>
            <a:r>
              <a:rPr sz="2000" b="1" spc="-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"/>
              </a:spcBef>
              <a:buFont typeface="Arial"/>
              <a:buChar char="-"/>
            </a:pPr>
            <a:endParaRPr sz="2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*</a:t>
            </a:r>
            <a:r>
              <a:rPr sz="2000" b="1" spc="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dd</a:t>
            </a:r>
            <a:r>
              <a:rPr sz="2000" b="1" spc="-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ona</a:t>
            </a:r>
            <a:r>
              <a:rPr sz="2000" b="1" spc="-5" dirty="0">
                <a:latin typeface="Arial"/>
                <a:cs typeface="Arial"/>
              </a:rPr>
              <a:t>l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y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organ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5" dirty="0">
                <a:latin typeface="Arial"/>
                <a:cs typeface="Arial"/>
              </a:rPr>
              <a:t>z</a:t>
            </a:r>
            <a:r>
              <a:rPr sz="2000" b="1" dirty="0">
                <a:latin typeface="Arial"/>
                <a:cs typeface="Arial"/>
              </a:rPr>
              <a:t>at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on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ust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ther:</a:t>
            </a:r>
            <a:endParaRPr sz="2000" dirty="0">
              <a:latin typeface="Arial"/>
              <a:cs typeface="Arial"/>
            </a:endParaRPr>
          </a:p>
          <a:p>
            <a:pPr marL="850265" marR="266700" lvl="1" indent="-348615">
              <a:lnSpc>
                <a:spcPct val="120000"/>
              </a:lnSpc>
              <a:buFont typeface="Arial"/>
              <a:buAutoNum type="alphaLcPeriod"/>
              <a:tabLst>
                <a:tab pos="852805" algn="l"/>
              </a:tabLst>
            </a:pPr>
            <a:r>
              <a:rPr sz="2000" b="1" spc="-5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ponsor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reg</a:t>
            </a:r>
            <a:r>
              <a:rPr sz="2000" b="1" spc="-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stered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apprent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cesh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p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program re</a:t>
            </a:r>
            <a:r>
              <a:rPr sz="2000" b="1" spc="-5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ated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tra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ng;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or</a:t>
            </a:r>
            <a:endParaRPr sz="2000" dirty="0">
              <a:latin typeface="Arial"/>
              <a:cs typeface="Arial"/>
            </a:endParaRPr>
          </a:p>
          <a:p>
            <a:pPr marL="850265" marR="5080" lvl="1" indent="-348615">
              <a:lnSpc>
                <a:spcPct val="120000"/>
              </a:lnSpc>
              <a:buFont typeface="Arial"/>
              <a:buAutoNum type="alphaLcPeriod"/>
              <a:tabLst>
                <a:tab pos="866140" algn="l"/>
              </a:tabLst>
            </a:pPr>
            <a:r>
              <a:rPr sz="2000" b="1" dirty="0">
                <a:latin typeface="Arial"/>
                <a:cs typeface="Arial"/>
              </a:rPr>
              <a:t>O</a:t>
            </a:r>
            <a:r>
              <a:rPr sz="2000" b="1" spc="-25" dirty="0">
                <a:latin typeface="Arial"/>
                <a:cs typeface="Arial"/>
              </a:rPr>
              <a:t>v</a:t>
            </a:r>
            <a:r>
              <a:rPr sz="2000" b="1" dirty="0">
                <a:latin typeface="Arial"/>
                <a:cs typeface="Arial"/>
              </a:rPr>
              <a:t>ersee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sponsorsh</a:t>
            </a:r>
            <a:r>
              <a:rPr sz="2000" b="1" spc="-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p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reg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stered apprent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cesh</a:t>
            </a:r>
            <a:r>
              <a:rPr sz="2000" b="1" spc="-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p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progra</a:t>
            </a:r>
            <a:r>
              <a:rPr sz="2000" b="1" spc="-10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</a:t>
            </a:r>
            <a:r>
              <a:rPr sz="2000" b="1" spc="-5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ated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tra</a:t>
            </a:r>
            <a:r>
              <a:rPr sz="2000" b="1" spc="-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ng.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6404" y="2645664"/>
            <a:ext cx="7562087" cy="1214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105" rIns="0" bIns="0" rtlCol="0">
            <a:spAutoFit/>
          </a:bodyPr>
          <a:lstStyle/>
          <a:p>
            <a:pPr marL="3141345" marR="5080" indent="-1379220">
              <a:lnSpc>
                <a:spcPct val="100000"/>
              </a:lnSpc>
            </a:pPr>
            <a:r>
              <a:rPr sz="2400" i="0" spc="-5" dirty="0">
                <a:latin typeface="Arial"/>
                <a:cs typeface="Arial"/>
              </a:rPr>
              <a:t>Depa</a:t>
            </a:r>
            <a:r>
              <a:rPr sz="2400" i="0" dirty="0">
                <a:latin typeface="Arial"/>
                <a:cs typeface="Arial"/>
              </a:rPr>
              <a:t>rtm</a:t>
            </a:r>
            <a:r>
              <a:rPr sz="2400" i="0" spc="-5" dirty="0">
                <a:latin typeface="Arial"/>
                <a:cs typeface="Arial"/>
              </a:rPr>
              <a:t>en</a:t>
            </a:r>
            <a:r>
              <a:rPr sz="2400" i="0" dirty="0">
                <a:latin typeface="Arial"/>
                <a:cs typeface="Arial"/>
              </a:rPr>
              <a:t>t</a:t>
            </a:r>
            <a:r>
              <a:rPr sz="2400" i="0" spc="20" dirty="0">
                <a:latin typeface="Arial"/>
                <a:cs typeface="Arial"/>
              </a:rPr>
              <a:t> </a:t>
            </a:r>
            <a:r>
              <a:rPr sz="2400" i="0" spc="-5" dirty="0">
                <a:latin typeface="Arial"/>
                <a:cs typeface="Arial"/>
              </a:rPr>
              <a:t>o</a:t>
            </a:r>
            <a:r>
              <a:rPr sz="2400" i="0" dirty="0">
                <a:latin typeface="Arial"/>
                <a:cs typeface="Arial"/>
              </a:rPr>
              <a:t>f</a:t>
            </a:r>
            <a:r>
              <a:rPr sz="2400" i="0" spc="-15" dirty="0">
                <a:latin typeface="Arial"/>
                <a:cs typeface="Arial"/>
              </a:rPr>
              <a:t> </a:t>
            </a:r>
            <a:r>
              <a:rPr sz="2400" i="0" spc="-5" dirty="0">
                <a:latin typeface="Arial"/>
                <a:cs typeface="Arial"/>
              </a:rPr>
              <a:t>V</a:t>
            </a:r>
            <a:r>
              <a:rPr sz="2400" i="0" dirty="0">
                <a:latin typeface="Arial"/>
                <a:cs typeface="Arial"/>
              </a:rPr>
              <a:t>A</a:t>
            </a:r>
            <a:r>
              <a:rPr sz="2400" i="0" spc="10" dirty="0">
                <a:latin typeface="Arial"/>
                <a:cs typeface="Arial"/>
              </a:rPr>
              <a:t> </a:t>
            </a:r>
            <a:r>
              <a:rPr sz="2400" i="0" spc="-5" dirty="0">
                <a:latin typeface="Arial"/>
                <a:cs typeface="Arial"/>
              </a:rPr>
              <a:t>App</a:t>
            </a:r>
            <a:r>
              <a:rPr sz="2400" i="0" dirty="0">
                <a:latin typeface="Arial"/>
                <a:cs typeface="Arial"/>
              </a:rPr>
              <a:t>r</a:t>
            </a:r>
            <a:r>
              <a:rPr sz="2400" i="0" spc="-5" dirty="0">
                <a:latin typeface="Arial"/>
                <a:cs typeface="Arial"/>
              </a:rPr>
              <a:t>ove</a:t>
            </a:r>
            <a:r>
              <a:rPr sz="2400" i="0" dirty="0">
                <a:latin typeface="Arial"/>
                <a:cs typeface="Arial"/>
              </a:rPr>
              <a:t>d </a:t>
            </a:r>
            <a:r>
              <a:rPr sz="2400" i="0" spc="-5" dirty="0">
                <a:latin typeface="Arial"/>
                <a:cs typeface="Arial"/>
              </a:rPr>
              <a:t>Educa</a:t>
            </a:r>
            <a:r>
              <a:rPr sz="2400" i="0" dirty="0">
                <a:latin typeface="Arial"/>
                <a:cs typeface="Arial"/>
              </a:rPr>
              <a:t>ti</a:t>
            </a:r>
            <a:r>
              <a:rPr sz="2400" i="0" spc="-5" dirty="0">
                <a:latin typeface="Arial"/>
                <a:cs typeface="Arial"/>
              </a:rPr>
              <a:t>o</a:t>
            </a:r>
            <a:r>
              <a:rPr sz="2400" i="0" dirty="0">
                <a:latin typeface="Arial"/>
                <a:cs typeface="Arial"/>
              </a:rPr>
              <a:t>n</a:t>
            </a:r>
            <a:r>
              <a:rPr sz="2400" i="0" spc="-10" dirty="0">
                <a:latin typeface="Arial"/>
                <a:cs typeface="Arial"/>
              </a:rPr>
              <a:t> </a:t>
            </a:r>
            <a:r>
              <a:rPr sz="2400" i="0" dirty="0">
                <a:latin typeface="Arial"/>
                <a:cs typeface="Arial"/>
              </a:rPr>
              <a:t>&amp; </a:t>
            </a:r>
            <a:r>
              <a:rPr sz="2400" i="0" spc="-5" dirty="0">
                <a:latin typeface="Arial"/>
                <a:cs typeface="Arial"/>
              </a:rPr>
              <a:t>Job T</a:t>
            </a:r>
            <a:r>
              <a:rPr sz="2400" i="0" dirty="0">
                <a:latin typeface="Arial"/>
                <a:cs typeface="Arial"/>
              </a:rPr>
              <a:t>r</a:t>
            </a:r>
            <a:r>
              <a:rPr sz="2400" i="0" spc="-5" dirty="0">
                <a:latin typeface="Arial"/>
                <a:cs typeface="Arial"/>
              </a:rPr>
              <a:t>a</a:t>
            </a:r>
            <a:r>
              <a:rPr sz="2400" i="0" dirty="0">
                <a:latin typeface="Arial"/>
                <a:cs typeface="Arial"/>
              </a:rPr>
              <a:t>i</a:t>
            </a:r>
            <a:r>
              <a:rPr sz="2400" i="0" spc="-5" dirty="0">
                <a:latin typeface="Arial"/>
                <a:cs typeface="Arial"/>
              </a:rPr>
              <a:t>n</a:t>
            </a:r>
            <a:r>
              <a:rPr sz="2400" i="0" dirty="0">
                <a:latin typeface="Arial"/>
                <a:cs typeface="Arial"/>
              </a:rPr>
              <a:t>i</a:t>
            </a:r>
            <a:r>
              <a:rPr sz="2400" i="0" spc="-5" dirty="0">
                <a:latin typeface="Arial"/>
                <a:cs typeface="Arial"/>
              </a:rPr>
              <a:t>n</a:t>
            </a:r>
            <a:r>
              <a:rPr sz="2400" i="0" dirty="0">
                <a:latin typeface="Arial"/>
                <a:cs typeface="Arial"/>
              </a:rPr>
              <a:t>g</a:t>
            </a:r>
            <a:r>
              <a:rPr sz="2400" i="0" spc="-25" dirty="0">
                <a:latin typeface="Arial"/>
                <a:cs typeface="Arial"/>
              </a:rPr>
              <a:t> </a:t>
            </a:r>
            <a:r>
              <a:rPr sz="2400" i="0" spc="-5" dirty="0">
                <a:latin typeface="Arial"/>
                <a:cs typeface="Arial"/>
              </a:rPr>
              <a:t>P</a:t>
            </a:r>
            <a:r>
              <a:rPr sz="2400" i="0" dirty="0">
                <a:latin typeface="Arial"/>
                <a:cs typeface="Arial"/>
              </a:rPr>
              <a:t>r</a:t>
            </a:r>
            <a:r>
              <a:rPr sz="2400" i="0" spc="-5" dirty="0">
                <a:latin typeface="Arial"/>
                <a:cs typeface="Arial"/>
              </a:rPr>
              <a:t>og</a:t>
            </a:r>
            <a:r>
              <a:rPr sz="2400" i="0" dirty="0">
                <a:latin typeface="Arial"/>
                <a:cs typeface="Arial"/>
              </a:rPr>
              <a:t>r</a:t>
            </a:r>
            <a:r>
              <a:rPr sz="2400" i="0" spc="-5" dirty="0">
                <a:latin typeface="Arial"/>
                <a:cs typeface="Arial"/>
              </a:rPr>
              <a:t>a</a:t>
            </a:r>
            <a:r>
              <a:rPr sz="2400" i="0" dirty="0">
                <a:latin typeface="Arial"/>
                <a:cs typeface="Arial"/>
              </a:rPr>
              <a:t>ms </a:t>
            </a:r>
            <a:r>
              <a:rPr sz="2400" i="0" spc="-5" dirty="0">
                <a:latin typeface="Arial"/>
                <a:cs typeface="Arial"/>
              </a:rPr>
              <a:t>Sea</a:t>
            </a:r>
            <a:r>
              <a:rPr sz="2400" i="0" dirty="0">
                <a:latin typeface="Arial"/>
                <a:cs typeface="Arial"/>
              </a:rPr>
              <a:t>r</a:t>
            </a:r>
            <a:r>
              <a:rPr sz="2400" i="0" spc="-5" dirty="0">
                <a:latin typeface="Arial"/>
                <a:cs typeface="Arial"/>
              </a:rPr>
              <a:t>ch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3232" y="1421891"/>
            <a:ext cx="6316979" cy="4952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08713" y="1726764"/>
            <a:ext cx="1809750" cy="4018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UR</a:t>
            </a:r>
            <a:r>
              <a:rPr sz="1200" dirty="0">
                <a:latin typeface="Arial"/>
                <a:cs typeface="Arial"/>
              </a:rPr>
              <a:t>L:</a:t>
            </a:r>
            <a:endParaRPr sz="1200">
              <a:latin typeface="Arial"/>
              <a:cs typeface="Arial"/>
            </a:endParaRPr>
          </a:p>
          <a:p>
            <a:pPr marL="12700" marR="16510">
              <a:lnSpc>
                <a:spcPct val="100000"/>
              </a:lnSpc>
            </a:pPr>
            <a:r>
              <a:rPr sz="1200" u="sng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http://</a:t>
            </a:r>
            <a:r>
              <a:rPr sz="1200" u="sng" spc="-5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i</a:t>
            </a:r>
            <a:r>
              <a:rPr sz="1200" u="sng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n</a:t>
            </a:r>
            <a:r>
              <a:rPr sz="1200" u="sng" spc="-10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q</a:t>
            </a:r>
            <a:r>
              <a:rPr sz="1200" u="sng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u</a:t>
            </a:r>
            <a:r>
              <a:rPr sz="1200" u="sng" spc="-5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ir</a:t>
            </a:r>
            <a:r>
              <a:rPr sz="1200" u="sng" spc="-100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y</a:t>
            </a:r>
            <a:r>
              <a:rPr sz="1200" u="sng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.</a:t>
            </a:r>
            <a:r>
              <a:rPr sz="1200" u="sng" spc="-15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v</a:t>
            </a:r>
            <a:r>
              <a:rPr sz="1200" u="sng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ba.</a:t>
            </a:r>
            <a:r>
              <a:rPr sz="1200" u="sng" spc="-15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v</a:t>
            </a:r>
            <a:r>
              <a:rPr sz="1200" u="sng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a.</a:t>
            </a:r>
            <a:r>
              <a:rPr sz="1200" u="sng" spc="-10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g</a:t>
            </a:r>
            <a:r>
              <a:rPr sz="1200" u="sng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ov</a:t>
            </a:r>
            <a:r>
              <a:rPr sz="120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Steps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access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Inst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tut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on Sea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ch: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marR="5080" indent="85090">
              <a:lnSpc>
                <a:spcPct val="100000"/>
              </a:lnSpc>
              <a:buFont typeface="Arial"/>
              <a:buAutoNum type="arabicPeriod"/>
              <a:tabLst>
                <a:tab pos="269240" algn="l"/>
              </a:tabLst>
            </a:pPr>
            <a:r>
              <a:rPr sz="1200" dirty="0">
                <a:latin typeface="Arial"/>
                <a:cs typeface="Arial"/>
              </a:rPr>
              <a:t>Go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UR</a:t>
            </a:r>
            <a:r>
              <a:rPr sz="1200" dirty="0">
                <a:latin typeface="Arial"/>
                <a:cs typeface="Arial"/>
              </a:rPr>
              <a:t>L,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then t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pe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5" dirty="0">
                <a:latin typeface="Arial"/>
                <a:cs typeface="Arial"/>
              </a:rPr>
              <a:t>ll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: </a:t>
            </a:r>
            <a:r>
              <a:rPr sz="1200" spc="-15" dirty="0">
                <a:solidFill>
                  <a:srgbClr val="0070C0"/>
                </a:solidFill>
                <a:latin typeface="Arial"/>
                <a:cs typeface="Arial"/>
              </a:rPr>
              <a:t>w</a:t>
            </a:r>
            <a:r>
              <a:rPr sz="1200" dirty="0">
                <a:solidFill>
                  <a:srgbClr val="0070C0"/>
                </a:solidFill>
                <a:latin typeface="Arial"/>
                <a:cs typeface="Arial"/>
              </a:rPr>
              <a:t>ea</a:t>
            </a:r>
            <a:r>
              <a:rPr sz="1200" spc="5" dirty="0">
                <a:solidFill>
                  <a:srgbClr val="0070C0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0070C0"/>
                </a:solidFill>
                <a:latin typeface="Arial"/>
                <a:cs typeface="Arial"/>
              </a:rPr>
              <a:t>spu</a:t>
            </a:r>
            <a:r>
              <a:rPr sz="1200" spc="-10" dirty="0">
                <a:solidFill>
                  <a:srgbClr val="0070C0"/>
                </a:solidFill>
                <a:latin typeface="Arial"/>
                <a:cs typeface="Arial"/>
              </a:rPr>
              <a:t>b</a:t>
            </a:r>
            <a:r>
              <a:rPr sz="1200" dirty="0">
                <a:solidFill>
                  <a:srgbClr val="0070C0"/>
                </a:solidFill>
                <a:latin typeface="Arial"/>
                <a:cs typeface="Arial"/>
              </a:rPr>
              <a:t>/b</a:t>
            </a:r>
            <a:r>
              <a:rPr sz="1200" spc="-10" dirty="0">
                <a:solidFill>
                  <a:srgbClr val="0070C0"/>
                </a:solidFill>
                <a:latin typeface="Arial"/>
                <a:cs typeface="Arial"/>
              </a:rPr>
              <a:t>u</a:t>
            </a:r>
            <a:r>
              <a:rPr sz="1200" spc="-5" dirty="0">
                <a:solidFill>
                  <a:srgbClr val="0070C0"/>
                </a:solidFill>
                <a:latin typeface="Arial"/>
                <a:cs typeface="Arial"/>
              </a:rPr>
              <a:t>il</a:t>
            </a:r>
            <a:r>
              <a:rPr sz="1200" spc="-10" dirty="0">
                <a:solidFill>
                  <a:srgbClr val="0070C0"/>
                </a:solidFill>
                <a:latin typeface="Arial"/>
                <a:cs typeface="Arial"/>
              </a:rPr>
              <a:t>dS</a:t>
            </a:r>
            <a:r>
              <a:rPr sz="1200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1200" spc="-10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1200" spc="-15" dirty="0">
                <a:solidFill>
                  <a:srgbClr val="0070C0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0070C0"/>
                </a:solidFill>
                <a:latin typeface="Arial"/>
                <a:cs typeface="Arial"/>
              </a:rPr>
              <a:t>hIn st</a:t>
            </a:r>
            <a:r>
              <a:rPr sz="1200" spc="-5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0070C0"/>
                </a:solidFill>
                <a:latin typeface="Arial"/>
                <a:cs typeface="Arial"/>
              </a:rPr>
              <a:t>tut</a:t>
            </a:r>
            <a:r>
              <a:rPr sz="1200" spc="-5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0070C0"/>
                </a:solidFill>
                <a:latin typeface="Arial"/>
                <a:cs typeface="Arial"/>
              </a:rPr>
              <a:t>on</a:t>
            </a:r>
            <a:r>
              <a:rPr sz="1200" spc="-5" dirty="0">
                <a:solidFill>
                  <a:srgbClr val="0070C0"/>
                </a:solidFill>
                <a:latin typeface="Arial"/>
                <a:cs typeface="Arial"/>
              </a:rPr>
              <a:t>Cri</a:t>
            </a:r>
            <a:r>
              <a:rPr sz="1200" dirty="0">
                <a:solidFill>
                  <a:srgbClr val="0070C0"/>
                </a:solidFill>
                <a:latin typeface="Arial"/>
                <a:cs typeface="Arial"/>
              </a:rPr>
              <a:t>te</a:t>
            </a:r>
            <a:r>
              <a:rPr sz="1200" spc="-5" dirty="0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0070C0"/>
                </a:solidFill>
                <a:latin typeface="Arial"/>
                <a:cs typeface="Arial"/>
              </a:rPr>
              <a:t>a.</a:t>
            </a:r>
            <a:r>
              <a:rPr sz="1200" spc="-10" dirty="0">
                <a:solidFill>
                  <a:srgbClr val="0070C0"/>
                </a:solidFill>
                <a:latin typeface="Arial"/>
                <a:cs typeface="Arial"/>
              </a:rPr>
              <a:t>d</a:t>
            </a:r>
            <a:r>
              <a:rPr sz="1200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  <a:buFont typeface="Arial"/>
              <a:buAutoNum type="arabicPeriod"/>
            </a:pPr>
            <a:endParaRPr sz="1250">
              <a:latin typeface="Times New Roman"/>
              <a:cs typeface="Times New Roman"/>
            </a:endParaRPr>
          </a:p>
          <a:p>
            <a:pPr marL="311150" indent="-170815">
              <a:lnSpc>
                <a:spcPct val="100000"/>
              </a:lnSpc>
              <a:buFont typeface="Arial"/>
              <a:buAutoNum type="arabicPeriod"/>
              <a:tabLst>
                <a:tab pos="311785" algn="l"/>
              </a:tabLst>
            </a:pPr>
            <a:r>
              <a:rPr sz="1200" dirty="0">
                <a:latin typeface="Arial"/>
                <a:cs typeface="Arial"/>
              </a:rPr>
              <a:t>P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am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T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pe:</a:t>
            </a:r>
            <a:endParaRPr sz="1200">
              <a:latin typeface="Arial"/>
              <a:cs typeface="Arial"/>
            </a:endParaRPr>
          </a:p>
          <a:p>
            <a:pPr marL="398145" marR="224154" lvl="1" indent="-85725">
              <a:lnSpc>
                <a:spcPct val="100000"/>
              </a:lnSpc>
              <a:buFont typeface="Arial"/>
              <a:buChar char="-"/>
              <a:tabLst>
                <a:tab pos="406400" algn="l"/>
              </a:tabLst>
            </a:pPr>
            <a:r>
              <a:rPr sz="1200" dirty="0">
                <a:latin typeface="Arial"/>
                <a:cs typeface="Arial"/>
              </a:rPr>
              <a:t>Inst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tute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 h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her 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ea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ng</a:t>
            </a:r>
            <a:endParaRPr sz="1200">
              <a:latin typeface="Arial"/>
              <a:cs typeface="Arial"/>
            </a:endParaRPr>
          </a:p>
          <a:p>
            <a:pPr marL="440690" marR="515620" lvl="2" indent="-85090">
              <a:lnSpc>
                <a:spcPct val="100000"/>
              </a:lnSpc>
              <a:buFont typeface="Arial"/>
              <a:buChar char="-"/>
              <a:tabLst>
                <a:tab pos="448945" algn="l"/>
              </a:tabLst>
            </a:pP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on</a:t>
            </a:r>
            <a:r>
              <a:rPr sz="1200" spc="-5" dirty="0">
                <a:latin typeface="Arial"/>
                <a:cs typeface="Arial"/>
              </a:rPr>
              <a:t> C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5" dirty="0">
                <a:latin typeface="Arial"/>
                <a:cs typeface="Arial"/>
              </a:rPr>
              <a:t>ll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e </a:t>
            </a:r>
            <a:r>
              <a:rPr sz="1200" spc="-5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ee</a:t>
            </a:r>
            <a:endParaRPr sz="1200">
              <a:latin typeface="Arial"/>
              <a:cs typeface="Arial"/>
            </a:endParaRPr>
          </a:p>
          <a:p>
            <a:pPr marL="448309" lvl="2" indent="-92710">
              <a:lnSpc>
                <a:spcPct val="100000"/>
              </a:lnSpc>
              <a:buFont typeface="Arial"/>
              <a:buChar char="-"/>
              <a:tabLst>
                <a:tab pos="448945" algn="l"/>
              </a:tabLst>
            </a:pPr>
            <a:r>
              <a:rPr sz="1200" dirty="0">
                <a:latin typeface="Arial"/>
                <a:cs typeface="Arial"/>
              </a:rPr>
              <a:t>OJ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/App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ent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c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10" dirty="0">
                <a:latin typeface="Arial"/>
                <a:cs typeface="Arial"/>
              </a:rPr>
              <a:t>h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p</a:t>
            </a:r>
            <a:endParaRPr sz="1200">
              <a:latin typeface="Arial"/>
              <a:cs typeface="Arial"/>
            </a:endParaRPr>
          </a:p>
          <a:p>
            <a:pPr marL="492759" lvl="2" indent="-137160">
              <a:lnSpc>
                <a:spcPct val="100000"/>
              </a:lnSpc>
              <a:buFont typeface="Arial"/>
              <a:buChar char="-"/>
              <a:tabLst>
                <a:tab pos="492759" algn="l"/>
              </a:tabLst>
            </a:pPr>
            <a:r>
              <a:rPr sz="1200" spc="-5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5" dirty="0">
                <a:latin typeface="Arial"/>
                <a:cs typeface="Arial"/>
              </a:rPr>
              <a:t>rr</a:t>
            </a:r>
            <a:r>
              <a:rPr sz="1200" dirty="0">
                <a:latin typeface="Arial"/>
                <a:cs typeface="Arial"/>
              </a:rPr>
              <a:t>espo</a:t>
            </a:r>
            <a:r>
              <a:rPr sz="1200" spc="-10" dirty="0">
                <a:latin typeface="Arial"/>
                <a:cs typeface="Arial"/>
              </a:rPr>
              <a:t>nd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ce</a:t>
            </a:r>
            <a:endParaRPr sz="1200">
              <a:latin typeface="Arial"/>
              <a:cs typeface="Arial"/>
            </a:endParaRPr>
          </a:p>
          <a:p>
            <a:pPr marL="492759" lvl="2" indent="-137160">
              <a:lnSpc>
                <a:spcPct val="100000"/>
              </a:lnSpc>
              <a:buFont typeface="Arial"/>
              <a:buChar char="-"/>
              <a:tabLst>
                <a:tab pos="492759" algn="l"/>
              </a:tabLst>
            </a:pPr>
            <a:r>
              <a:rPr sz="1200" spc="-5" dirty="0">
                <a:latin typeface="Arial"/>
                <a:cs typeface="Arial"/>
              </a:rPr>
              <a:t>Fli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ht</a:t>
            </a:r>
            <a:endParaRPr sz="1200">
              <a:latin typeface="Arial"/>
              <a:cs typeface="Arial"/>
            </a:endParaRPr>
          </a:p>
          <a:p>
            <a:pPr marL="483234" lvl="2" indent="-127635">
              <a:lnSpc>
                <a:spcPct val="100000"/>
              </a:lnSpc>
              <a:buFont typeface="Arial"/>
              <a:buChar char="-"/>
              <a:tabLst>
                <a:tab pos="483870" algn="l"/>
              </a:tabLst>
            </a:pP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T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pes</a:t>
            </a:r>
            <a:endParaRPr sz="12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2"/>
              </a:spcBef>
              <a:buFont typeface="Arial"/>
              <a:buChar char="-"/>
            </a:pPr>
            <a:endParaRPr sz="1250">
              <a:latin typeface="Times New Roman"/>
              <a:cs typeface="Times New Roman"/>
            </a:endParaRPr>
          </a:p>
          <a:p>
            <a:pPr marL="12700" marR="102870">
              <a:lnSpc>
                <a:spcPct val="100000"/>
              </a:lnSpc>
              <a:buFont typeface="Arial"/>
              <a:buAutoNum type="arabicPeriod"/>
              <a:tabLst>
                <a:tab pos="226060" algn="l"/>
              </a:tabLst>
            </a:pPr>
            <a:r>
              <a:rPr sz="1200" dirty="0">
                <a:latin typeface="Arial"/>
                <a:cs typeface="Arial"/>
              </a:rPr>
              <a:t>Sea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ch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by 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spc="-5" dirty="0">
                <a:latin typeface="Arial"/>
                <a:cs typeface="Arial"/>
              </a:rPr>
              <a:t>il</a:t>
            </a:r>
            <a:r>
              <a:rPr sz="1200" dirty="0">
                <a:latin typeface="Arial"/>
                <a:cs typeface="Arial"/>
              </a:rPr>
              <a:t>te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by state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0063" y="16686"/>
            <a:ext cx="6012815" cy="1234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30" dirty="0">
                <a:solidFill>
                  <a:srgbClr val="0C2D83"/>
                </a:solidFill>
                <a:latin typeface="Arial"/>
                <a:cs typeface="Arial"/>
              </a:rPr>
              <a:t>W</a:t>
            </a:r>
            <a:r>
              <a:rPr sz="2800" b="1" spc="-15" dirty="0">
                <a:solidFill>
                  <a:srgbClr val="0C2D83"/>
                </a:solidFill>
                <a:latin typeface="Arial"/>
                <a:cs typeface="Arial"/>
              </a:rPr>
              <a:t>ea</a:t>
            </a:r>
            <a:r>
              <a:rPr sz="2800" b="1" spc="-30" dirty="0">
                <a:solidFill>
                  <a:srgbClr val="0C2D83"/>
                </a:solidFill>
                <a:latin typeface="Arial"/>
                <a:cs typeface="Arial"/>
              </a:rPr>
              <a:t>m</a:t>
            </a:r>
            <a:r>
              <a:rPr sz="2800" b="1" spc="-20" dirty="0">
                <a:solidFill>
                  <a:srgbClr val="0C2D83"/>
                </a:solidFill>
                <a:latin typeface="Arial"/>
                <a:cs typeface="Arial"/>
              </a:rPr>
              <a:t>s</a:t>
            </a:r>
            <a:r>
              <a:rPr sz="2800" b="1" spc="5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C2D83"/>
                </a:solidFill>
                <a:latin typeface="Arial"/>
                <a:cs typeface="Arial"/>
              </a:rPr>
              <a:t>I</a:t>
            </a:r>
            <a:r>
              <a:rPr sz="2800" b="1" spc="-25" dirty="0">
                <a:solidFill>
                  <a:srgbClr val="0C2D83"/>
                </a:solidFill>
                <a:latin typeface="Arial"/>
                <a:cs typeface="Arial"/>
              </a:rPr>
              <a:t>n</a:t>
            </a:r>
            <a:r>
              <a:rPr sz="2800" b="1" spc="-10" dirty="0">
                <a:solidFill>
                  <a:srgbClr val="0C2D83"/>
                </a:solidFill>
                <a:latin typeface="Arial"/>
                <a:cs typeface="Arial"/>
              </a:rPr>
              <a:t>sti</a:t>
            </a:r>
            <a:r>
              <a:rPr sz="2800" b="1" spc="-5" dirty="0">
                <a:solidFill>
                  <a:srgbClr val="0C2D83"/>
                </a:solidFill>
                <a:latin typeface="Arial"/>
                <a:cs typeface="Arial"/>
              </a:rPr>
              <a:t>t</a:t>
            </a:r>
            <a:r>
              <a:rPr sz="2800" b="1" spc="-25" dirty="0">
                <a:solidFill>
                  <a:srgbClr val="0C2D83"/>
                </a:solidFill>
                <a:latin typeface="Arial"/>
                <a:cs typeface="Arial"/>
              </a:rPr>
              <a:t>u</a:t>
            </a:r>
            <a:r>
              <a:rPr sz="2800" b="1" spc="-5" dirty="0">
                <a:solidFill>
                  <a:srgbClr val="0C2D83"/>
                </a:solidFill>
                <a:latin typeface="Arial"/>
                <a:cs typeface="Arial"/>
              </a:rPr>
              <a:t>t</a:t>
            </a:r>
            <a:r>
              <a:rPr sz="2800" b="1" spc="-10" dirty="0">
                <a:solidFill>
                  <a:srgbClr val="0C2D83"/>
                </a:solidFill>
                <a:latin typeface="Arial"/>
                <a:cs typeface="Arial"/>
              </a:rPr>
              <a:t>i</a:t>
            </a:r>
            <a:r>
              <a:rPr sz="2800" b="1" spc="-25" dirty="0">
                <a:solidFill>
                  <a:srgbClr val="0C2D83"/>
                </a:solidFill>
                <a:latin typeface="Arial"/>
                <a:cs typeface="Arial"/>
              </a:rPr>
              <a:t>o</a:t>
            </a:r>
            <a:r>
              <a:rPr sz="2800" b="1" spc="-20" dirty="0">
                <a:solidFill>
                  <a:srgbClr val="0C2D83"/>
                </a:solidFill>
                <a:latin typeface="Arial"/>
                <a:cs typeface="Arial"/>
              </a:rPr>
              <a:t>n</a:t>
            </a:r>
            <a:r>
              <a:rPr sz="2800" b="1" spc="20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C2D83"/>
                </a:solidFill>
                <a:latin typeface="Arial"/>
                <a:cs typeface="Arial"/>
              </a:rPr>
              <a:t>S</a:t>
            </a:r>
            <a:r>
              <a:rPr sz="2800" b="1" spc="-10" dirty="0">
                <a:solidFill>
                  <a:srgbClr val="0C2D83"/>
                </a:solidFill>
                <a:latin typeface="Arial"/>
                <a:cs typeface="Arial"/>
              </a:rPr>
              <a:t>earch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800" b="1" spc="-25" dirty="0">
                <a:solidFill>
                  <a:srgbClr val="0C2D83"/>
                </a:solidFill>
                <a:latin typeface="Arial"/>
                <a:cs typeface="Arial"/>
              </a:rPr>
              <a:t>P</a:t>
            </a:r>
            <a:r>
              <a:rPr sz="2800" b="1" spc="-15" dirty="0">
                <a:solidFill>
                  <a:srgbClr val="0C2D83"/>
                </a:solidFill>
                <a:latin typeface="Arial"/>
                <a:cs typeface="Arial"/>
              </a:rPr>
              <a:t>r</a:t>
            </a:r>
            <a:r>
              <a:rPr sz="2800" b="1" spc="-25" dirty="0">
                <a:solidFill>
                  <a:srgbClr val="0C2D83"/>
                </a:solidFill>
                <a:latin typeface="Arial"/>
                <a:cs typeface="Arial"/>
              </a:rPr>
              <a:t>og</a:t>
            </a:r>
            <a:r>
              <a:rPr sz="2800" b="1" spc="-15" dirty="0">
                <a:solidFill>
                  <a:srgbClr val="0C2D83"/>
                </a:solidFill>
                <a:latin typeface="Arial"/>
                <a:cs typeface="Arial"/>
              </a:rPr>
              <a:t>ra</a:t>
            </a:r>
            <a:r>
              <a:rPr sz="2800" b="1" spc="-25" dirty="0">
                <a:solidFill>
                  <a:srgbClr val="0C2D83"/>
                </a:solidFill>
                <a:latin typeface="Arial"/>
                <a:cs typeface="Arial"/>
              </a:rPr>
              <a:t>m</a:t>
            </a:r>
            <a:r>
              <a:rPr sz="2800" b="1" spc="10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C2D83"/>
                </a:solidFill>
                <a:latin typeface="Arial"/>
                <a:cs typeface="Arial"/>
              </a:rPr>
              <a:t>T</a:t>
            </a:r>
            <a:r>
              <a:rPr sz="2800" b="1" spc="-55" dirty="0">
                <a:solidFill>
                  <a:srgbClr val="0C2D83"/>
                </a:solidFill>
                <a:latin typeface="Arial"/>
                <a:cs typeface="Arial"/>
              </a:rPr>
              <a:t>y</a:t>
            </a:r>
            <a:r>
              <a:rPr sz="2800" b="1" spc="-25" dirty="0">
                <a:solidFill>
                  <a:srgbClr val="0C2D83"/>
                </a:solidFill>
                <a:latin typeface="Arial"/>
                <a:cs typeface="Arial"/>
              </a:rPr>
              <a:t>p</a:t>
            </a:r>
            <a:r>
              <a:rPr sz="2800" b="1" spc="-15" dirty="0">
                <a:solidFill>
                  <a:srgbClr val="0C2D83"/>
                </a:solidFill>
                <a:latin typeface="Arial"/>
                <a:cs typeface="Arial"/>
              </a:rPr>
              <a:t>e</a:t>
            </a:r>
            <a:r>
              <a:rPr sz="2800" b="1" spc="-10" dirty="0">
                <a:solidFill>
                  <a:srgbClr val="0C2D83"/>
                </a:solidFill>
                <a:latin typeface="Arial"/>
                <a:cs typeface="Arial"/>
              </a:rPr>
              <a:t>:</a:t>
            </a:r>
            <a:r>
              <a:rPr sz="2800" b="1" spc="65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0C2D83"/>
                </a:solidFill>
                <a:latin typeface="Arial"/>
                <a:cs typeface="Arial"/>
              </a:rPr>
              <a:t>O</a:t>
            </a:r>
            <a:r>
              <a:rPr sz="2800" b="1" spc="-15" dirty="0">
                <a:solidFill>
                  <a:srgbClr val="0C2D83"/>
                </a:solidFill>
                <a:latin typeface="Arial"/>
                <a:cs typeface="Arial"/>
              </a:rPr>
              <a:t>J</a:t>
            </a:r>
            <a:r>
              <a:rPr sz="2800" b="1" spc="-25" dirty="0">
                <a:solidFill>
                  <a:srgbClr val="0C2D83"/>
                </a:solidFill>
                <a:latin typeface="Arial"/>
                <a:cs typeface="Arial"/>
              </a:rPr>
              <a:t>T</a:t>
            </a:r>
            <a:r>
              <a:rPr sz="2800" b="1" spc="-10" dirty="0">
                <a:solidFill>
                  <a:srgbClr val="0C2D83"/>
                </a:solidFill>
                <a:latin typeface="Arial"/>
                <a:cs typeface="Arial"/>
              </a:rPr>
              <a:t>/</a:t>
            </a:r>
            <a:r>
              <a:rPr sz="2800" b="1" spc="-25" dirty="0">
                <a:solidFill>
                  <a:srgbClr val="0C2D83"/>
                </a:solidFill>
                <a:latin typeface="Arial"/>
                <a:cs typeface="Arial"/>
              </a:rPr>
              <a:t>App</a:t>
            </a:r>
            <a:r>
              <a:rPr sz="2800" b="1" spc="-15" dirty="0">
                <a:solidFill>
                  <a:srgbClr val="0C2D83"/>
                </a:solidFill>
                <a:latin typeface="Arial"/>
                <a:cs typeface="Arial"/>
              </a:rPr>
              <a:t>re</a:t>
            </a:r>
            <a:r>
              <a:rPr sz="2800" b="1" spc="-25" dirty="0">
                <a:solidFill>
                  <a:srgbClr val="0C2D83"/>
                </a:solidFill>
                <a:latin typeface="Arial"/>
                <a:cs typeface="Arial"/>
              </a:rPr>
              <a:t>n</a:t>
            </a:r>
            <a:r>
              <a:rPr sz="2800" b="1" spc="-5" dirty="0">
                <a:solidFill>
                  <a:srgbClr val="0C2D83"/>
                </a:solidFill>
                <a:latin typeface="Arial"/>
                <a:cs typeface="Arial"/>
              </a:rPr>
              <a:t>t</a:t>
            </a:r>
            <a:r>
              <a:rPr sz="2800" b="1" spc="-10" dirty="0">
                <a:solidFill>
                  <a:srgbClr val="0C2D83"/>
                </a:solidFill>
                <a:latin typeface="Arial"/>
                <a:cs typeface="Arial"/>
              </a:rPr>
              <a:t>i</a:t>
            </a:r>
            <a:r>
              <a:rPr sz="2800" b="1" spc="-15" dirty="0">
                <a:solidFill>
                  <a:srgbClr val="0C2D83"/>
                </a:solidFill>
                <a:latin typeface="Arial"/>
                <a:cs typeface="Arial"/>
              </a:rPr>
              <a:t>ces</a:t>
            </a:r>
            <a:r>
              <a:rPr sz="2800" b="1" spc="-25" dirty="0">
                <a:solidFill>
                  <a:srgbClr val="0C2D83"/>
                </a:solidFill>
                <a:latin typeface="Arial"/>
                <a:cs typeface="Arial"/>
              </a:rPr>
              <a:t>h</a:t>
            </a:r>
            <a:r>
              <a:rPr sz="2800" b="1" spc="-15" dirty="0">
                <a:solidFill>
                  <a:srgbClr val="0C2D83"/>
                </a:solidFill>
                <a:latin typeface="Arial"/>
                <a:cs typeface="Arial"/>
              </a:rPr>
              <a:t>ip</a:t>
            </a:r>
            <a:r>
              <a:rPr sz="2800" b="1" spc="-10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C2D83"/>
                </a:solidFill>
                <a:latin typeface="Arial"/>
                <a:cs typeface="Arial"/>
              </a:rPr>
              <a:t>S</a:t>
            </a:r>
            <a:r>
              <a:rPr sz="2800" b="1" spc="-10" dirty="0">
                <a:solidFill>
                  <a:srgbClr val="0C2D83"/>
                </a:solidFill>
                <a:latin typeface="Arial"/>
                <a:cs typeface="Arial"/>
              </a:rPr>
              <a:t>tate:</a:t>
            </a:r>
            <a:r>
              <a:rPr sz="2800" b="1" spc="15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C2D83"/>
                </a:solidFill>
                <a:latin typeface="Arial"/>
                <a:cs typeface="Arial"/>
              </a:rPr>
              <a:t>T</a:t>
            </a:r>
            <a:r>
              <a:rPr sz="2800" b="1" spc="-15" dirty="0">
                <a:solidFill>
                  <a:srgbClr val="0C2D83"/>
                </a:solidFill>
                <a:latin typeface="Arial"/>
                <a:cs typeface="Arial"/>
              </a:rPr>
              <a:t>exas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72056" y="1402080"/>
            <a:ext cx="6790943" cy="4620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5091" y="4597908"/>
            <a:ext cx="1024255" cy="481965"/>
          </a:xfrm>
          <a:custGeom>
            <a:avLst/>
            <a:gdLst/>
            <a:ahLst/>
            <a:cxnLst/>
            <a:rect l="l" t="t" r="r" b="b"/>
            <a:pathLst>
              <a:path w="1024255" h="481964">
                <a:moveTo>
                  <a:pt x="512064" y="0"/>
                </a:moveTo>
                <a:lnTo>
                  <a:pt x="470066" y="798"/>
                </a:lnTo>
                <a:lnTo>
                  <a:pt x="429004" y="3151"/>
                </a:lnTo>
                <a:lnTo>
                  <a:pt x="389009" y="6998"/>
                </a:lnTo>
                <a:lnTo>
                  <a:pt x="350212" y="12276"/>
                </a:lnTo>
                <a:lnTo>
                  <a:pt x="276741" y="26877"/>
                </a:lnTo>
                <a:lnTo>
                  <a:pt x="209646" y="46460"/>
                </a:lnTo>
                <a:lnTo>
                  <a:pt x="149980" y="70527"/>
                </a:lnTo>
                <a:lnTo>
                  <a:pt x="98799" y="98585"/>
                </a:lnTo>
                <a:lnTo>
                  <a:pt x="57155" y="130135"/>
                </a:lnTo>
                <a:lnTo>
                  <a:pt x="26105" y="164684"/>
                </a:lnTo>
                <a:lnTo>
                  <a:pt x="6702" y="201735"/>
                </a:lnTo>
                <a:lnTo>
                  <a:pt x="0" y="240792"/>
                </a:lnTo>
                <a:lnTo>
                  <a:pt x="1697" y="260540"/>
                </a:lnTo>
                <a:lnTo>
                  <a:pt x="14882" y="298655"/>
                </a:lnTo>
                <a:lnTo>
                  <a:pt x="40240" y="334517"/>
                </a:lnTo>
                <a:lnTo>
                  <a:pt x="76719" y="367629"/>
                </a:lnTo>
                <a:lnTo>
                  <a:pt x="123263" y="397495"/>
                </a:lnTo>
                <a:lnTo>
                  <a:pt x="178818" y="423619"/>
                </a:lnTo>
                <a:lnTo>
                  <a:pt x="242331" y="445506"/>
                </a:lnTo>
                <a:lnTo>
                  <a:pt x="312746" y="462660"/>
                </a:lnTo>
                <a:lnTo>
                  <a:pt x="389009" y="474585"/>
                </a:lnTo>
                <a:lnTo>
                  <a:pt x="429004" y="478432"/>
                </a:lnTo>
                <a:lnTo>
                  <a:pt x="470066" y="480785"/>
                </a:lnTo>
                <a:lnTo>
                  <a:pt x="512064" y="481584"/>
                </a:lnTo>
                <a:lnTo>
                  <a:pt x="554061" y="480785"/>
                </a:lnTo>
                <a:lnTo>
                  <a:pt x="595123" y="478432"/>
                </a:lnTo>
                <a:lnTo>
                  <a:pt x="635118" y="474585"/>
                </a:lnTo>
                <a:lnTo>
                  <a:pt x="673915" y="469307"/>
                </a:lnTo>
                <a:lnTo>
                  <a:pt x="747386" y="454706"/>
                </a:lnTo>
                <a:lnTo>
                  <a:pt x="814481" y="435123"/>
                </a:lnTo>
                <a:lnTo>
                  <a:pt x="874147" y="411056"/>
                </a:lnTo>
                <a:lnTo>
                  <a:pt x="925328" y="382998"/>
                </a:lnTo>
                <a:lnTo>
                  <a:pt x="966972" y="351448"/>
                </a:lnTo>
                <a:lnTo>
                  <a:pt x="998022" y="316899"/>
                </a:lnTo>
                <a:lnTo>
                  <a:pt x="1017425" y="279848"/>
                </a:lnTo>
                <a:lnTo>
                  <a:pt x="1024128" y="240792"/>
                </a:lnTo>
                <a:lnTo>
                  <a:pt x="1022430" y="221043"/>
                </a:lnTo>
                <a:lnTo>
                  <a:pt x="1009245" y="182928"/>
                </a:lnTo>
                <a:lnTo>
                  <a:pt x="983887" y="147066"/>
                </a:lnTo>
                <a:lnTo>
                  <a:pt x="947408" y="113954"/>
                </a:lnTo>
                <a:lnTo>
                  <a:pt x="900864" y="84088"/>
                </a:lnTo>
                <a:lnTo>
                  <a:pt x="845309" y="57964"/>
                </a:lnTo>
                <a:lnTo>
                  <a:pt x="781796" y="36077"/>
                </a:lnTo>
                <a:lnTo>
                  <a:pt x="711381" y="18923"/>
                </a:lnTo>
                <a:lnTo>
                  <a:pt x="635118" y="6998"/>
                </a:lnTo>
                <a:lnTo>
                  <a:pt x="595123" y="3151"/>
                </a:lnTo>
                <a:lnTo>
                  <a:pt x="554061" y="798"/>
                </a:lnTo>
                <a:lnTo>
                  <a:pt x="512064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5091" y="4597908"/>
            <a:ext cx="1024255" cy="481965"/>
          </a:xfrm>
          <a:custGeom>
            <a:avLst/>
            <a:gdLst/>
            <a:ahLst/>
            <a:cxnLst/>
            <a:rect l="l" t="t" r="r" b="b"/>
            <a:pathLst>
              <a:path w="1024255" h="481964">
                <a:moveTo>
                  <a:pt x="0" y="240792"/>
                </a:moveTo>
                <a:lnTo>
                  <a:pt x="6702" y="201735"/>
                </a:lnTo>
                <a:lnTo>
                  <a:pt x="26105" y="164684"/>
                </a:lnTo>
                <a:lnTo>
                  <a:pt x="57155" y="130135"/>
                </a:lnTo>
                <a:lnTo>
                  <a:pt x="98799" y="98585"/>
                </a:lnTo>
                <a:lnTo>
                  <a:pt x="149980" y="70527"/>
                </a:lnTo>
                <a:lnTo>
                  <a:pt x="209646" y="46460"/>
                </a:lnTo>
                <a:lnTo>
                  <a:pt x="276741" y="26877"/>
                </a:lnTo>
                <a:lnTo>
                  <a:pt x="350212" y="12276"/>
                </a:lnTo>
                <a:lnTo>
                  <a:pt x="389009" y="6998"/>
                </a:lnTo>
                <a:lnTo>
                  <a:pt x="429004" y="3151"/>
                </a:lnTo>
                <a:lnTo>
                  <a:pt x="470066" y="798"/>
                </a:lnTo>
                <a:lnTo>
                  <a:pt x="512064" y="0"/>
                </a:lnTo>
                <a:lnTo>
                  <a:pt x="554061" y="798"/>
                </a:lnTo>
                <a:lnTo>
                  <a:pt x="595123" y="3151"/>
                </a:lnTo>
                <a:lnTo>
                  <a:pt x="635118" y="6998"/>
                </a:lnTo>
                <a:lnTo>
                  <a:pt x="673915" y="12276"/>
                </a:lnTo>
                <a:lnTo>
                  <a:pt x="747386" y="26877"/>
                </a:lnTo>
                <a:lnTo>
                  <a:pt x="814481" y="46460"/>
                </a:lnTo>
                <a:lnTo>
                  <a:pt x="874147" y="70527"/>
                </a:lnTo>
                <a:lnTo>
                  <a:pt x="925328" y="98585"/>
                </a:lnTo>
                <a:lnTo>
                  <a:pt x="966972" y="130135"/>
                </a:lnTo>
                <a:lnTo>
                  <a:pt x="998022" y="164684"/>
                </a:lnTo>
                <a:lnTo>
                  <a:pt x="1017425" y="201735"/>
                </a:lnTo>
                <a:lnTo>
                  <a:pt x="1024128" y="240792"/>
                </a:lnTo>
                <a:lnTo>
                  <a:pt x="1022430" y="260540"/>
                </a:lnTo>
                <a:lnTo>
                  <a:pt x="1009245" y="298655"/>
                </a:lnTo>
                <a:lnTo>
                  <a:pt x="983887" y="334517"/>
                </a:lnTo>
                <a:lnTo>
                  <a:pt x="947408" y="367629"/>
                </a:lnTo>
                <a:lnTo>
                  <a:pt x="900864" y="397495"/>
                </a:lnTo>
                <a:lnTo>
                  <a:pt x="845309" y="423619"/>
                </a:lnTo>
                <a:lnTo>
                  <a:pt x="781796" y="445506"/>
                </a:lnTo>
                <a:lnTo>
                  <a:pt x="711381" y="462660"/>
                </a:lnTo>
                <a:lnTo>
                  <a:pt x="635118" y="474585"/>
                </a:lnTo>
                <a:lnTo>
                  <a:pt x="595123" y="478432"/>
                </a:lnTo>
                <a:lnTo>
                  <a:pt x="554061" y="480785"/>
                </a:lnTo>
                <a:lnTo>
                  <a:pt x="512064" y="481584"/>
                </a:lnTo>
                <a:lnTo>
                  <a:pt x="470066" y="480785"/>
                </a:lnTo>
                <a:lnTo>
                  <a:pt x="429004" y="478432"/>
                </a:lnTo>
                <a:lnTo>
                  <a:pt x="389009" y="474585"/>
                </a:lnTo>
                <a:lnTo>
                  <a:pt x="350212" y="469307"/>
                </a:lnTo>
                <a:lnTo>
                  <a:pt x="276741" y="454706"/>
                </a:lnTo>
                <a:lnTo>
                  <a:pt x="209646" y="435123"/>
                </a:lnTo>
                <a:lnTo>
                  <a:pt x="149980" y="411056"/>
                </a:lnTo>
                <a:lnTo>
                  <a:pt x="98799" y="382998"/>
                </a:lnTo>
                <a:lnTo>
                  <a:pt x="57155" y="351448"/>
                </a:lnTo>
                <a:lnTo>
                  <a:pt x="26105" y="316899"/>
                </a:lnTo>
                <a:lnTo>
                  <a:pt x="6702" y="279848"/>
                </a:lnTo>
                <a:lnTo>
                  <a:pt x="0" y="240792"/>
                </a:lnTo>
                <a:close/>
              </a:path>
            </a:pathLst>
          </a:custGeom>
          <a:ln w="12192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1783" y="4730983"/>
            <a:ext cx="4508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3994" y="4016508"/>
            <a:ext cx="0" cy="581660"/>
          </a:xfrm>
          <a:custGeom>
            <a:avLst/>
            <a:gdLst/>
            <a:ahLst/>
            <a:cxnLst/>
            <a:rect l="l" t="t" r="r" b="b"/>
            <a:pathLst>
              <a:path h="581660">
                <a:moveTo>
                  <a:pt x="0" y="581164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3994" y="4016502"/>
            <a:ext cx="426084" cy="0"/>
          </a:xfrm>
          <a:custGeom>
            <a:avLst/>
            <a:gdLst/>
            <a:ahLst/>
            <a:cxnLst/>
            <a:rect l="l" t="t" r="r" b="b"/>
            <a:pathLst>
              <a:path w="426084">
                <a:moveTo>
                  <a:pt x="0" y="0"/>
                </a:moveTo>
                <a:lnTo>
                  <a:pt x="425564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0513" y="395934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007" y="5218176"/>
            <a:ext cx="1748155" cy="58547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11454" marR="207010" indent="173355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E</a:t>
            </a:r>
            <a:r>
              <a:rPr sz="1600" spc="-20" dirty="0">
                <a:latin typeface="Arial"/>
                <a:cs typeface="Arial"/>
              </a:rPr>
              <a:t>x</a:t>
            </a:r>
            <a:r>
              <a:rPr sz="1600" spc="-5" dirty="0">
                <a:latin typeface="Arial"/>
                <a:cs typeface="Arial"/>
              </a:rPr>
              <a:t>: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Adams Mob</a:t>
            </a:r>
            <a:r>
              <a:rPr sz="1600" dirty="0">
                <a:latin typeface="Arial"/>
                <a:cs typeface="Arial"/>
              </a:rPr>
              <a:t>il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r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LLC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255" y="1421892"/>
            <a:ext cx="7467599" cy="481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93695" y="175868"/>
            <a:ext cx="6590030" cy="920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40"/>
              </a:lnSpc>
            </a:pPr>
            <a:r>
              <a:rPr sz="3200" b="1" dirty="0">
                <a:solidFill>
                  <a:srgbClr val="0C2D83"/>
                </a:solidFill>
                <a:latin typeface="Arial"/>
                <a:cs typeface="Arial"/>
              </a:rPr>
              <a:t>W</a:t>
            </a:r>
            <a:r>
              <a:rPr sz="3200" b="1" spc="-10" dirty="0">
                <a:solidFill>
                  <a:srgbClr val="0C2D83"/>
                </a:solidFill>
                <a:latin typeface="Arial"/>
                <a:cs typeface="Arial"/>
              </a:rPr>
              <a:t>ea</a:t>
            </a:r>
            <a:r>
              <a:rPr sz="3200" b="1" spc="-5" dirty="0">
                <a:solidFill>
                  <a:srgbClr val="0C2D83"/>
                </a:solidFill>
                <a:latin typeface="Arial"/>
                <a:cs typeface="Arial"/>
              </a:rPr>
              <a:t>m</a:t>
            </a:r>
            <a:r>
              <a:rPr sz="3200" b="1" dirty="0">
                <a:solidFill>
                  <a:srgbClr val="0C2D83"/>
                </a:solidFill>
                <a:latin typeface="Arial"/>
                <a:cs typeface="Arial"/>
              </a:rPr>
              <a:t>s</a:t>
            </a:r>
            <a:r>
              <a:rPr sz="3200" b="1" spc="-10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C2D83"/>
                </a:solidFill>
                <a:latin typeface="Arial"/>
                <a:cs typeface="Arial"/>
              </a:rPr>
              <a:t>In</a:t>
            </a:r>
            <a:r>
              <a:rPr sz="3200" b="1" spc="-10" dirty="0">
                <a:solidFill>
                  <a:srgbClr val="0C2D83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0C2D83"/>
                </a:solidFill>
                <a:latin typeface="Arial"/>
                <a:cs typeface="Arial"/>
              </a:rPr>
              <a:t>t</a:t>
            </a:r>
            <a:r>
              <a:rPr sz="3200" b="1" spc="-5" dirty="0">
                <a:solidFill>
                  <a:srgbClr val="0C2D83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0C2D83"/>
                </a:solidFill>
                <a:latin typeface="Arial"/>
                <a:cs typeface="Arial"/>
              </a:rPr>
              <a:t>t</a:t>
            </a:r>
            <a:r>
              <a:rPr sz="3200" b="1" spc="-5" dirty="0">
                <a:solidFill>
                  <a:srgbClr val="0C2D83"/>
                </a:solidFill>
                <a:latin typeface="Arial"/>
                <a:cs typeface="Arial"/>
              </a:rPr>
              <a:t>u</a:t>
            </a:r>
            <a:r>
              <a:rPr sz="3200" b="1" dirty="0">
                <a:solidFill>
                  <a:srgbClr val="0C2D83"/>
                </a:solidFill>
                <a:latin typeface="Arial"/>
                <a:cs typeface="Arial"/>
              </a:rPr>
              <a:t>t</a:t>
            </a:r>
            <a:r>
              <a:rPr sz="3200" b="1" spc="-5" dirty="0">
                <a:solidFill>
                  <a:srgbClr val="0C2D83"/>
                </a:solidFill>
                <a:latin typeface="Arial"/>
                <a:cs typeface="Arial"/>
              </a:rPr>
              <a:t>io</a:t>
            </a:r>
            <a:r>
              <a:rPr sz="3200" b="1" dirty="0">
                <a:solidFill>
                  <a:srgbClr val="0C2D83"/>
                </a:solidFill>
                <a:latin typeface="Arial"/>
                <a:cs typeface="Arial"/>
              </a:rPr>
              <a:t>n</a:t>
            </a:r>
            <a:r>
              <a:rPr sz="3200" b="1" spc="-40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C2D83"/>
                </a:solidFill>
                <a:latin typeface="Arial"/>
                <a:cs typeface="Arial"/>
              </a:rPr>
              <a:t>S</a:t>
            </a:r>
            <a:r>
              <a:rPr sz="3200" b="1" spc="-10" dirty="0">
                <a:solidFill>
                  <a:srgbClr val="0C2D83"/>
                </a:solidFill>
                <a:latin typeface="Arial"/>
                <a:cs typeface="Arial"/>
              </a:rPr>
              <a:t>ea</a:t>
            </a:r>
            <a:r>
              <a:rPr sz="3200" b="1" dirty="0">
                <a:solidFill>
                  <a:srgbClr val="0C2D83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0C2D83"/>
                </a:solidFill>
                <a:latin typeface="Arial"/>
                <a:cs typeface="Arial"/>
              </a:rPr>
              <a:t>c</a:t>
            </a:r>
            <a:r>
              <a:rPr sz="3200" b="1" spc="-5" dirty="0">
                <a:solidFill>
                  <a:srgbClr val="0C2D83"/>
                </a:solidFill>
                <a:latin typeface="Arial"/>
                <a:cs typeface="Arial"/>
              </a:rPr>
              <a:t>h</a:t>
            </a:r>
            <a:r>
              <a:rPr sz="3200" b="1" dirty="0">
                <a:solidFill>
                  <a:srgbClr val="0C2D83"/>
                </a:solidFill>
                <a:latin typeface="Arial"/>
                <a:cs typeface="Arial"/>
              </a:rPr>
              <a:t>:</a:t>
            </a:r>
            <a:r>
              <a:rPr sz="3200" b="1" spc="-15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C2D83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0C2D83"/>
                </a:solidFill>
                <a:latin typeface="Arial"/>
                <a:cs typeface="Arial"/>
              </a:rPr>
              <a:t>d</a:t>
            </a:r>
            <a:r>
              <a:rPr sz="3200" b="1" spc="-10" dirty="0">
                <a:solidFill>
                  <a:srgbClr val="0C2D83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0C2D83"/>
                </a:solidFill>
                <a:latin typeface="Arial"/>
                <a:cs typeface="Arial"/>
              </a:rPr>
              <a:t>m</a:t>
            </a:r>
            <a:r>
              <a:rPr sz="3200" b="1" dirty="0">
                <a:solidFill>
                  <a:srgbClr val="0C2D83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 marL="3710940">
              <a:lnSpc>
                <a:spcPct val="100000"/>
              </a:lnSpc>
            </a:pPr>
            <a:r>
              <a:rPr sz="3200" b="1" spc="-5" dirty="0">
                <a:solidFill>
                  <a:srgbClr val="0C2D83"/>
                </a:solidFill>
                <a:latin typeface="Arial"/>
                <a:cs typeface="Arial"/>
              </a:rPr>
              <a:t>Mobil</a:t>
            </a:r>
            <a:r>
              <a:rPr sz="3200" b="1" dirty="0">
                <a:solidFill>
                  <a:srgbClr val="0C2D83"/>
                </a:solidFill>
                <a:latin typeface="Arial"/>
                <a:cs typeface="Arial"/>
              </a:rPr>
              <a:t>e</a:t>
            </a:r>
            <a:r>
              <a:rPr sz="3200" b="1" spc="-20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C2D83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0C2D83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0C2D83"/>
                </a:solidFill>
                <a:latin typeface="Arial"/>
                <a:cs typeface="Arial"/>
              </a:rPr>
              <a:t>r</a:t>
            </a:r>
            <a:r>
              <a:rPr sz="3200" b="1" spc="-15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C2D83"/>
                </a:solidFill>
                <a:latin typeface="Arial"/>
                <a:cs typeface="Arial"/>
              </a:rPr>
              <a:t>LL</a:t>
            </a:r>
            <a:r>
              <a:rPr sz="3200" b="1" dirty="0">
                <a:solidFill>
                  <a:srgbClr val="0C2D83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3396" y="2752344"/>
            <a:ext cx="7264907" cy="1527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11823" y="2401823"/>
            <a:ext cx="2932430" cy="175450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9535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UR</a:t>
            </a:r>
            <a:r>
              <a:rPr sz="1200" dirty="0">
                <a:latin typeface="Arial"/>
                <a:cs typeface="Arial"/>
              </a:rPr>
              <a:t>L:</a:t>
            </a:r>
            <a:endParaRPr sz="12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sz="1200" u="sng" dirty="0">
                <a:solidFill>
                  <a:srgbClr val="0033CC"/>
                </a:solidFill>
                <a:latin typeface="Arial"/>
                <a:cs typeface="Arial"/>
                <a:hlinkClick r:id="rId3"/>
              </a:rPr>
              <a:t>http://</a:t>
            </a:r>
            <a:r>
              <a:rPr sz="1200" u="sng" spc="-15" dirty="0">
                <a:solidFill>
                  <a:srgbClr val="0033CC"/>
                </a:solidFill>
                <a:latin typeface="Arial"/>
                <a:cs typeface="Arial"/>
                <a:hlinkClick r:id="rId3"/>
              </a:rPr>
              <a:t>www</a:t>
            </a:r>
            <a:r>
              <a:rPr sz="1200" u="sng" dirty="0">
                <a:solidFill>
                  <a:srgbClr val="0033CC"/>
                </a:solidFill>
                <a:latin typeface="Arial"/>
                <a:cs typeface="Arial"/>
                <a:hlinkClick r:id="rId3"/>
              </a:rPr>
              <a:t>2.ed.</a:t>
            </a:r>
            <a:r>
              <a:rPr sz="1200" u="sng" spc="-10" dirty="0">
                <a:solidFill>
                  <a:srgbClr val="0033CC"/>
                </a:solidFill>
                <a:latin typeface="Arial"/>
                <a:cs typeface="Arial"/>
                <a:hlinkClick r:id="rId3"/>
              </a:rPr>
              <a:t>g</a:t>
            </a:r>
            <a:r>
              <a:rPr sz="1200" u="sng" dirty="0">
                <a:solidFill>
                  <a:srgbClr val="0033CC"/>
                </a:solidFill>
                <a:latin typeface="Arial"/>
                <a:cs typeface="Arial"/>
                <a:hlinkClick r:id="rId3"/>
              </a:rPr>
              <a:t>o</a:t>
            </a:r>
            <a:r>
              <a:rPr sz="1200" u="sng" spc="-15" dirty="0">
                <a:solidFill>
                  <a:srgbClr val="0033CC"/>
                </a:solidFill>
                <a:latin typeface="Arial"/>
                <a:cs typeface="Arial"/>
                <a:hlinkClick r:id="rId3"/>
              </a:rPr>
              <a:t>v</a:t>
            </a:r>
            <a:r>
              <a:rPr sz="1200" u="sng" dirty="0">
                <a:solidFill>
                  <a:srgbClr val="0033CC"/>
                </a:solidFill>
                <a:latin typeface="Arial"/>
                <a:cs typeface="Arial"/>
                <a:hlinkClick r:id="rId3"/>
              </a:rPr>
              <a:t>/ad</a:t>
            </a:r>
            <a:r>
              <a:rPr sz="1200" u="sng" spc="5" dirty="0">
                <a:solidFill>
                  <a:srgbClr val="0033CC"/>
                </a:solidFill>
                <a:latin typeface="Arial"/>
                <a:cs typeface="Arial"/>
                <a:hlinkClick r:id="rId3"/>
              </a:rPr>
              <a:t>m</a:t>
            </a:r>
            <a:r>
              <a:rPr sz="1200" u="sng" spc="-5" dirty="0">
                <a:solidFill>
                  <a:srgbClr val="0033CC"/>
                </a:solidFill>
                <a:latin typeface="Arial"/>
                <a:cs typeface="Arial"/>
                <a:hlinkClick r:id="rId3"/>
              </a:rPr>
              <a:t>i</a:t>
            </a:r>
            <a:r>
              <a:rPr sz="1200" u="sng" dirty="0">
                <a:solidFill>
                  <a:srgbClr val="0033CC"/>
                </a:solidFill>
                <a:latin typeface="Arial"/>
                <a:cs typeface="Arial"/>
                <a:hlinkClick r:id="rId3"/>
              </a:rPr>
              <a:t>ns/f</a:t>
            </a:r>
            <a:r>
              <a:rPr sz="1200" u="sng" spc="-5" dirty="0">
                <a:solidFill>
                  <a:srgbClr val="0033CC"/>
                </a:solidFill>
                <a:latin typeface="Arial"/>
                <a:cs typeface="Arial"/>
                <a:hlinkClick r:id="rId3"/>
              </a:rPr>
              <a:t>i</a:t>
            </a:r>
            <a:r>
              <a:rPr sz="1200" u="sng" spc="-10" dirty="0">
                <a:solidFill>
                  <a:srgbClr val="0033CC"/>
                </a:solidFill>
                <a:latin typeface="Arial"/>
                <a:cs typeface="Arial"/>
                <a:hlinkClick r:id="rId3"/>
              </a:rPr>
              <a:t>na</a:t>
            </a:r>
            <a:r>
              <a:rPr sz="1200" u="sng" spc="-5" dirty="0">
                <a:solidFill>
                  <a:srgbClr val="0033CC"/>
                </a:solidFill>
                <a:latin typeface="Arial"/>
                <a:cs typeface="Arial"/>
                <a:hlinkClick r:id="rId3"/>
              </a:rPr>
              <a:t>i</a:t>
            </a:r>
            <a:r>
              <a:rPr sz="1200" u="sng" dirty="0">
                <a:solidFill>
                  <a:srgbClr val="0033CC"/>
                </a:solidFill>
                <a:latin typeface="Arial"/>
                <a:cs typeface="Arial"/>
                <a:hlinkClick r:id="rId3"/>
              </a:rPr>
              <a:t>d/</a:t>
            </a:r>
            <a:r>
              <a:rPr sz="1200" u="sng" spc="-10" dirty="0">
                <a:solidFill>
                  <a:srgbClr val="0033CC"/>
                </a:solidFill>
                <a:latin typeface="Arial"/>
                <a:cs typeface="Arial"/>
                <a:hlinkClick r:id="rId3"/>
              </a:rPr>
              <a:t>a</a:t>
            </a:r>
            <a:r>
              <a:rPr sz="1200" u="sng" dirty="0">
                <a:solidFill>
                  <a:srgbClr val="0033CC"/>
                </a:solidFill>
                <a:latin typeface="Arial"/>
                <a:cs typeface="Arial"/>
                <a:hlinkClick r:id="rId3"/>
              </a:rPr>
              <a:t>cc</a:t>
            </a:r>
            <a:r>
              <a:rPr sz="1200" u="sng" spc="-5" dirty="0">
                <a:solidFill>
                  <a:srgbClr val="0033CC"/>
                </a:solidFill>
                <a:latin typeface="Arial"/>
                <a:cs typeface="Arial"/>
                <a:hlinkClick r:id="rId3"/>
              </a:rPr>
              <a:t>r</a:t>
            </a:r>
            <a:r>
              <a:rPr sz="1200" u="sng" spc="-10" dirty="0">
                <a:solidFill>
                  <a:srgbClr val="0033CC"/>
                </a:solidFill>
                <a:latin typeface="Arial"/>
                <a:cs typeface="Arial"/>
                <a:hlinkClick r:id="rId3"/>
              </a:rPr>
              <a:t>e</a:t>
            </a:r>
            <a:r>
              <a:rPr sz="1200" u="sng" dirty="0">
                <a:solidFill>
                  <a:srgbClr val="0033CC"/>
                </a:solidFill>
                <a:latin typeface="Arial"/>
                <a:cs typeface="Arial"/>
                <a:hlinkClick r:id="rId3"/>
              </a:rPr>
              <a:t>d</a:t>
            </a:r>
            <a:endParaRPr sz="12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sz="1200" u="sng" dirty="0">
                <a:solidFill>
                  <a:srgbClr val="0033CC"/>
                </a:solidFill>
                <a:latin typeface="Arial"/>
                <a:cs typeface="Arial"/>
                <a:hlinkClick r:id="rId3"/>
              </a:rPr>
              <a:t>/</a:t>
            </a:r>
            <a:r>
              <a:rPr sz="1200" u="sng" spc="-5" dirty="0">
                <a:solidFill>
                  <a:srgbClr val="0033CC"/>
                </a:solidFill>
                <a:latin typeface="Arial"/>
                <a:cs typeface="Arial"/>
                <a:hlinkClick r:id="rId3"/>
              </a:rPr>
              <a:t>i</a:t>
            </a:r>
            <a:r>
              <a:rPr sz="1200" u="sng" dirty="0">
                <a:solidFill>
                  <a:srgbClr val="0033CC"/>
                </a:solidFill>
                <a:latin typeface="Arial"/>
                <a:cs typeface="Arial"/>
                <a:hlinkClick r:id="rId3"/>
              </a:rPr>
              <a:t>nde</a:t>
            </a:r>
            <a:r>
              <a:rPr sz="1200" u="sng" spc="-15" dirty="0">
                <a:solidFill>
                  <a:srgbClr val="0033CC"/>
                </a:solidFill>
                <a:latin typeface="Arial"/>
                <a:cs typeface="Arial"/>
                <a:hlinkClick r:id="rId3"/>
              </a:rPr>
              <a:t>x</a:t>
            </a:r>
            <a:r>
              <a:rPr sz="1200" u="sng" dirty="0">
                <a:solidFill>
                  <a:srgbClr val="0033CC"/>
                </a:solidFill>
                <a:latin typeface="Arial"/>
                <a:cs typeface="Arial"/>
                <a:hlinkClick r:id="rId3"/>
              </a:rPr>
              <a:t>.ht</a:t>
            </a:r>
            <a:r>
              <a:rPr sz="1200" u="sng" spc="5" dirty="0">
                <a:solidFill>
                  <a:srgbClr val="0033CC"/>
                </a:solidFill>
                <a:latin typeface="Arial"/>
                <a:cs typeface="Arial"/>
                <a:hlinkClick r:id="rId3"/>
              </a:rPr>
              <a:t>m</a:t>
            </a:r>
            <a:r>
              <a:rPr sz="1200" u="sng" dirty="0">
                <a:solidFill>
                  <a:srgbClr val="0033CC"/>
                </a:solidFill>
                <a:latin typeface="Arial"/>
                <a:cs typeface="Arial"/>
                <a:hlinkClick r:id="rId3"/>
              </a:rPr>
              <a:t>l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Steps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access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Inst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tut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on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Sea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ch: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89535" marR="36957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Se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ect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li</a:t>
            </a:r>
            <a:r>
              <a:rPr sz="1200" dirty="0">
                <a:latin typeface="Arial"/>
                <a:cs typeface="Arial"/>
              </a:rPr>
              <a:t>nk: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B0F0"/>
                </a:solidFill>
                <a:latin typeface="Arial"/>
                <a:cs typeface="Arial"/>
              </a:rPr>
              <a:t>D</a:t>
            </a:r>
            <a:r>
              <a:rPr sz="1200" b="1" dirty="0">
                <a:solidFill>
                  <a:srgbClr val="00B0F0"/>
                </a:solidFill>
                <a:latin typeface="Arial"/>
                <a:cs typeface="Arial"/>
              </a:rPr>
              <a:t>a</a:t>
            </a:r>
            <a:r>
              <a:rPr sz="1200" b="1" spc="-5" dirty="0">
                <a:solidFill>
                  <a:srgbClr val="00B0F0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00B0F0"/>
                </a:solidFill>
                <a:latin typeface="Arial"/>
                <a:cs typeface="Arial"/>
              </a:rPr>
              <a:t>a</a:t>
            </a:r>
            <a:r>
              <a:rPr sz="1200" b="1" spc="-5" dirty="0">
                <a:solidFill>
                  <a:srgbClr val="00B0F0"/>
                </a:solidFill>
                <a:latin typeface="Arial"/>
                <a:cs typeface="Arial"/>
              </a:rPr>
              <a:t>b</a:t>
            </a:r>
            <a:r>
              <a:rPr sz="1200" b="1" dirty="0">
                <a:solidFill>
                  <a:srgbClr val="00B0F0"/>
                </a:solidFill>
                <a:latin typeface="Arial"/>
                <a:cs typeface="Arial"/>
              </a:rPr>
              <a:t>ase</a:t>
            </a:r>
            <a:r>
              <a:rPr sz="1200" b="1" spc="-3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B0F0"/>
                </a:solidFill>
                <a:latin typeface="Arial"/>
                <a:cs typeface="Arial"/>
              </a:rPr>
              <a:t>o</a:t>
            </a:r>
            <a:r>
              <a:rPr sz="1200" b="1" dirty="0">
                <a:solidFill>
                  <a:srgbClr val="00B0F0"/>
                </a:solidFill>
                <a:latin typeface="Arial"/>
                <a:cs typeface="Arial"/>
              </a:rPr>
              <a:t>f</a:t>
            </a:r>
            <a:r>
              <a:rPr sz="1200" b="1" spc="-40" dirty="0">
                <a:solidFill>
                  <a:srgbClr val="00B0F0"/>
                </a:solidFill>
                <a:latin typeface="Arial"/>
                <a:cs typeface="Arial"/>
              </a:rPr>
              <a:t> A</a:t>
            </a:r>
            <a:r>
              <a:rPr sz="1200" b="1" dirty="0">
                <a:solidFill>
                  <a:srgbClr val="00B0F0"/>
                </a:solidFill>
                <a:latin typeface="Arial"/>
                <a:cs typeface="Arial"/>
              </a:rPr>
              <a:t>ccre</a:t>
            </a:r>
            <a:r>
              <a:rPr sz="1200" b="1" spc="-5" dirty="0">
                <a:solidFill>
                  <a:srgbClr val="00B0F0"/>
                </a:solidFill>
                <a:latin typeface="Arial"/>
                <a:cs typeface="Arial"/>
              </a:rPr>
              <a:t>d</a:t>
            </a:r>
            <a:r>
              <a:rPr sz="1200" b="1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1200" b="1" spc="-5" dirty="0">
                <a:solidFill>
                  <a:srgbClr val="00B0F0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00B0F0"/>
                </a:solidFill>
                <a:latin typeface="Arial"/>
                <a:cs typeface="Arial"/>
              </a:rPr>
              <a:t>ed Pr</a:t>
            </a:r>
            <a:r>
              <a:rPr sz="1200" b="1" spc="-5" dirty="0">
                <a:solidFill>
                  <a:srgbClr val="00B0F0"/>
                </a:solidFill>
                <a:latin typeface="Arial"/>
                <a:cs typeface="Arial"/>
              </a:rPr>
              <a:t>og</a:t>
            </a:r>
            <a:r>
              <a:rPr sz="1200" b="1" dirty="0">
                <a:solidFill>
                  <a:srgbClr val="00B0F0"/>
                </a:solidFill>
                <a:latin typeface="Arial"/>
                <a:cs typeface="Arial"/>
              </a:rPr>
              <a:t>rams</a:t>
            </a:r>
            <a:r>
              <a:rPr sz="1200" b="1" spc="-2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B0F0"/>
                </a:solidFill>
                <a:latin typeface="Arial"/>
                <a:cs typeface="Arial"/>
              </a:rPr>
              <a:t>a</a:t>
            </a:r>
            <a:r>
              <a:rPr sz="1200" b="1" spc="-5" dirty="0">
                <a:solidFill>
                  <a:srgbClr val="00B0F0"/>
                </a:solidFill>
                <a:latin typeface="Arial"/>
                <a:cs typeface="Arial"/>
              </a:rPr>
              <a:t>n</a:t>
            </a:r>
            <a:r>
              <a:rPr sz="1200" b="1" dirty="0">
                <a:solidFill>
                  <a:srgbClr val="00B0F0"/>
                </a:solidFill>
                <a:latin typeface="Arial"/>
                <a:cs typeface="Arial"/>
              </a:rPr>
              <a:t>d I</a:t>
            </a:r>
            <a:r>
              <a:rPr sz="1200" b="1" spc="-5" dirty="0">
                <a:solidFill>
                  <a:srgbClr val="00B0F0"/>
                </a:solidFill>
                <a:latin typeface="Arial"/>
                <a:cs typeface="Arial"/>
              </a:rPr>
              <a:t>n</a:t>
            </a:r>
            <a:r>
              <a:rPr sz="1200" b="1" dirty="0">
                <a:solidFill>
                  <a:srgbClr val="00B0F0"/>
                </a:solidFill>
                <a:latin typeface="Arial"/>
                <a:cs typeface="Arial"/>
              </a:rPr>
              <a:t>s</a:t>
            </a:r>
            <a:r>
              <a:rPr sz="1200" b="1" spc="-5" dirty="0">
                <a:solidFill>
                  <a:srgbClr val="00B0F0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1200" b="1" spc="-5" dirty="0">
                <a:solidFill>
                  <a:srgbClr val="00B0F0"/>
                </a:solidFill>
                <a:latin typeface="Arial"/>
                <a:cs typeface="Arial"/>
              </a:rPr>
              <a:t>tut</a:t>
            </a:r>
            <a:r>
              <a:rPr sz="1200" b="1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1200" b="1" spc="-5" dirty="0">
                <a:solidFill>
                  <a:srgbClr val="00B0F0"/>
                </a:solidFill>
                <a:latin typeface="Arial"/>
                <a:cs typeface="Arial"/>
              </a:rPr>
              <a:t>on</a:t>
            </a:r>
            <a:r>
              <a:rPr sz="1200" b="1" dirty="0">
                <a:solidFill>
                  <a:srgbClr val="00B0F0"/>
                </a:solidFill>
                <a:latin typeface="Arial"/>
                <a:cs typeface="Arial"/>
              </a:rPr>
              <a:t>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2648" y="1426463"/>
            <a:ext cx="5251703" cy="49575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73145" y="4046982"/>
            <a:ext cx="1237615" cy="241300"/>
          </a:xfrm>
          <a:custGeom>
            <a:avLst/>
            <a:gdLst/>
            <a:ahLst/>
            <a:cxnLst/>
            <a:rect l="l" t="t" r="r" b="b"/>
            <a:pathLst>
              <a:path w="1237614" h="241300">
                <a:moveTo>
                  <a:pt x="618744" y="0"/>
                </a:moveTo>
                <a:lnTo>
                  <a:pt x="567997" y="399"/>
                </a:lnTo>
                <a:lnTo>
                  <a:pt x="518381" y="1575"/>
                </a:lnTo>
                <a:lnTo>
                  <a:pt x="470053" y="3498"/>
                </a:lnTo>
                <a:lnTo>
                  <a:pt x="423174" y="6137"/>
                </a:lnTo>
                <a:lnTo>
                  <a:pt x="377902" y="9460"/>
                </a:lnTo>
                <a:lnTo>
                  <a:pt x="334397" y="13437"/>
                </a:lnTo>
                <a:lnTo>
                  <a:pt x="292817" y="18037"/>
                </a:lnTo>
                <a:lnTo>
                  <a:pt x="253323" y="23228"/>
                </a:lnTo>
                <a:lnTo>
                  <a:pt x="181227" y="35261"/>
                </a:lnTo>
                <a:lnTo>
                  <a:pt x="119382" y="49289"/>
                </a:lnTo>
                <a:lnTo>
                  <a:pt x="69063" y="65065"/>
                </a:lnTo>
                <a:lnTo>
                  <a:pt x="31544" y="82339"/>
                </a:lnTo>
                <a:lnTo>
                  <a:pt x="2051" y="110521"/>
                </a:lnTo>
                <a:lnTo>
                  <a:pt x="0" y="120396"/>
                </a:lnTo>
                <a:lnTo>
                  <a:pt x="2051" y="130270"/>
                </a:lnTo>
                <a:lnTo>
                  <a:pt x="31544" y="158452"/>
                </a:lnTo>
                <a:lnTo>
                  <a:pt x="69063" y="175726"/>
                </a:lnTo>
                <a:lnTo>
                  <a:pt x="119382" y="191502"/>
                </a:lnTo>
                <a:lnTo>
                  <a:pt x="181227" y="205530"/>
                </a:lnTo>
                <a:lnTo>
                  <a:pt x="253323" y="217563"/>
                </a:lnTo>
                <a:lnTo>
                  <a:pt x="292817" y="222754"/>
                </a:lnTo>
                <a:lnTo>
                  <a:pt x="334397" y="227354"/>
                </a:lnTo>
                <a:lnTo>
                  <a:pt x="377902" y="231331"/>
                </a:lnTo>
                <a:lnTo>
                  <a:pt x="423174" y="234654"/>
                </a:lnTo>
                <a:lnTo>
                  <a:pt x="470053" y="237293"/>
                </a:lnTo>
                <a:lnTo>
                  <a:pt x="518381" y="239216"/>
                </a:lnTo>
                <a:lnTo>
                  <a:pt x="567997" y="240392"/>
                </a:lnTo>
                <a:lnTo>
                  <a:pt x="618744" y="240792"/>
                </a:lnTo>
                <a:lnTo>
                  <a:pt x="669490" y="240392"/>
                </a:lnTo>
                <a:lnTo>
                  <a:pt x="719106" y="239216"/>
                </a:lnTo>
                <a:lnTo>
                  <a:pt x="767434" y="237293"/>
                </a:lnTo>
                <a:lnTo>
                  <a:pt x="814313" y="234654"/>
                </a:lnTo>
                <a:lnTo>
                  <a:pt x="859585" y="231331"/>
                </a:lnTo>
                <a:lnTo>
                  <a:pt x="903090" y="227354"/>
                </a:lnTo>
                <a:lnTo>
                  <a:pt x="944670" y="222754"/>
                </a:lnTo>
                <a:lnTo>
                  <a:pt x="984164" y="217563"/>
                </a:lnTo>
                <a:lnTo>
                  <a:pt x="1056260" y="205530"/>
                </a:lnTo>
                <a:lnTo>
                  <a:pt x="1118105" y="191502"/>
                </a:lnTo>
                <a:lnTo>
                  <a:pt x="1168424" y="175726"/>
                </a:lnTo>
                <a:lnTo>
                  <a:pt x="1205943" y="158452"/>
                </a:lnTo>
                <a:lnTo>
                  <a:pt x="1235436" y="130270"/>
                </a:lnTo>
                <a:lnTo>
                  <a:pt x="1237488" y="120396"/>
                </a:lnTo>
                <a:lnTo>
                  <a:pt x="1235436" y="110521"/>
                </a:lnTo>
                <a:lnTo>
                  <a:pt x="1205943" y="82339"/>
                </a:lnTo>
                <a:lnTo>
                  <a:pt x="1168424" y="65065"/>
                </a:lnTo>
                <a:lnTo>
                  <a:pt x="1118105" y="49289"/>
                </a:lnTo>
                <a:lnTo>
                  <a:pt x="1056260" y="35261"/>
                </a:lnTo>
                <a:lnTo>
                  <a:pt x="984164" y="23228"/>
                </a:lnTo>
                <a:lnTo>
                  <a:pt x="944670" y="18037"/>
                </a:lnTo>
                <a:lnTo>
                  <a:pt x="903090" y="13437"/>
                </a:lnTo>
                <a:lnTo>
                  <a:pt x="859585" y="9460"/>
                </a:lnTo>
                <a:lnTo>
                  <a:pt x="814313" y="6137"/>
                </a:lnTo>
                <a:lnTo>
                  <a:pt x="767434" y="3498"/>
                </a:lnTo>
                <a:lnTo>
                  <a:pt x="719106" y="1575"/>
                </a:lnTo>
                <a:lnTo>
                  <a:pt x="669490" y="399"/>
                </a:lnTo>
                <a:lnTo>
                  <a:pt x="618744" y="0"/>
                </a:lnTo>
                <a:close/>
              </a:path>
            </a:pathLst>
          </a:custGeom>
          <a:solidFill>
            <a:srgbClr val="2D2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73145" y="4046982"/>
            <a:ext cx="1237615" cy="241300"/>
          </a:xfrm>
          <a:custGeom>
            <a:avLst/>
            <a:gdLst/>
            <a:ahLst/>
            <a:cxnLst/>
            <a:rect l="l" t="t" r="r" b="b"/>
            <a:pathLst>
              <a:path w="1237614" h="241300">
                <a:moveTo>
                  <a:pt x="0" y="120396"/>
                </a:moveTo>
                <a:lnTo>
                  <a:pt x="31544" y="82339"/>
                </a:lnTo>
                <a:lnTo>
                  <a:pt x="69063" y="65065"/>
                </a:lnTo>
                <a:lnTo>
                  <a:pt x="119382" y="49289"/>
                </a:lnTo>
                <a:lnTo>
                  <a:pt x="181227" y="35261"/>
                </a:lnTo>
                <a:lnTo>
                  <a:pt x="253323" y="23228"/>
                </a:lnTo>
                <a:lnTo>
                  <a:pt x="292817" y="18037"/>
                </a:lnTo>
                <a:lnTo>
                  <a:pt x="334397" y="13437"/>
                </a:lnTo>
                <a:lnTo>
                  <a:pt x="377902" y="9460"/>
                </a:lnTo>
                <a:lnTo>
                  <a:pt x="423174" y="6137"/>
                </a:lnTo>
                <a:lnTo>
                  <a:pt x="470053" y="3498"/>
                </a:lnTo>
                <a:lnTo>
                  <a:pt x="518381" y="1575"/>
                </a:lnTo>
                <a:lnTo>
                  <a:pt x="567997" y="399"/>
                </a:lnTo>
                <a:lnTo>
                  <a:pt x="618744" y="0"/>
                </a:lnTo>
                <a:lnTo>
                  <a:pt x="669490" y="399"/>
                </a:lnTo>
                <a:lnTo>
                  <a:pt x="719106" y="1575"/>
                </a:lnTo>
                <a:lnTo>
                  <a:pt x="767434" y="3498"/>
                </a:lnTo>
                <a:lnTo>
                  <a:pt x="814313" y="6137"/>
                </a:lnTo>
                <a:lnTo>
                  <a:pt x="859585" y="9460"/>
                </a:lnTo>
                <a:lnTo>
                  <a:pt x="903090" y="13437"/>
                </a:lnTo>
                <a:lnTo>
                  <a:pt x="944670" y="18037"/>
                </a:lnTo>
                <a:lnTo>
                  <a:pt x="984164" y="23228"/>
                </a:lnTo>
                <a:lnTo>
                  <a:pt x="1056260" y="35261"/>
                </a:lnTo>
                <a:lnTo>
                  <a:pt x="1118105" y="49289"/>
                </a:lnTo>
                <a:lnTo>
                  <a:pt x="1168424" y="65065"/>
                </a:lnTo>
                <a:lnTo>
                  <a:pt x="1205943" y="82339"/>
                </a:lnTo>
                <a:lnTo>
                  <a:pt x="1235436" y="110521"/>
                </a:lnTo>
                <a:lnTo>
                  <a:pt x="1237488" y="120396"/>
                </a:lnTo>
                <a:lnTo>
                  <a:pt x="1235436" y="130270"/>
                </a:lnTo>
                <a:lnTo>
                  <a:pt x="1205943" y="158452"/>
                </a:lnTo>
                <a:lnTo>
                  <a:pt x="1168424" y="175726"/>
                </a:lnTo>
                <a:lnTo>
                  <a:pt x="1118105" y="191502"/>
                </a:lnTo>
                <a:lnTo>
                  <a:pt x="1056260" y="205530"/>
                </a:lnTo>
                <a:lnTo>
                  <a:pt x="984164" y="217563"/>
                </a:lnTo>
                <a:lnTo>
                  <a:pt x="944670" y="222754"/>
                </a:lnTo>
                <a:lnTo>
                  <a:pt x="903090" y="227354"/>
                </a:lnTo>
                <a:lnTo>
                  <a:pt x="859585" y="231331"/>
                </a:lnTo>
                <a:lnTo>
                  <a:pt x="814313" y="234654"/>
                </a:lnTo>
                <a:lnTo>
                  <a:pt x="767434" y="237293"/>
                </a:lnTo>
                <a:lnTo>
                  <a:pt x="719106" y="239216"/>
                </a:lnTo>
                <a:lnTo>
                  <a:pt x="669490" y="240392"/>
                </a:lnTo>
                <a:lnTo>
                  <a:pt x="618744" y="240792"/>
                </a:lnTo>
                <a:lnTo>
                  <a:pt x="567997" y="240392"/>
                </a:lnTo>
                <a:lnTo>
                  <a:pt x="518381" y="239216"/>
                </a:lnTo>
                <a:lnTo>
                  <a:pt x="470053" y="237293"/>
                </a:lnTo>
                <a:lnTo>
                  <a:pt x="423174" y="234654"/>
                </a:lnTo>
                <a:lnTo>
                  <a:pt x="377902" y="231331"/>
                </a:lnTo>
                <a:lnTo>
                  <a:pt x="334397" y="227354"/>
                </a:lnTo>
                <a:lnTo>
                  <a:pt x="292817" y="222754"/>
                </a:lnTo>
                <a:lnTo>
                  <a:pt x="253323" y="217563"/>
                </a:lnTo>
                <a:lnTo>
                  <a:pt x="181227" y="205530"/>
                </a:lnTo>
                <a:lnTo>
                  <a:pt x="119382" y="191502"/>
                </a:lnTo>
                <a:lnTo>
                  <a:pt x="69063" y="175726"/>
                </a:lnTo>
                <a:lnTo>
                  <a:pt x="31544" y="158452"/>
                </a:lnTo>
                <a:lnTo>
                  <a:pt x="2051" y="130270"/>
                </a:lnTo>
                <a:lnTo>
                  <a:pt x="0" y="120396"/>
                </a:lnTo>
                <a:close/>
              </a:path>
            </a:pathLst>
          </a:custGeom>
          <a:ln w="25908">
            <a:solidFill>
              <a:srgbClr val="1E1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90527" y="4077999"/>
            <a:ext cx="40005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35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35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18308" y="4107560"/>
            <a:ext cx="654685" cy="50165"/>
          </a:xfrm>
          <a:custGeom>
            <a:avLst/>
            <a:gdLst/>
            <a:ahLst/>
            <a:cxnLst/>
            <a:rect l="l" t="t" r="r" b="b"/>
            <a:pathLst>
              <a:path w="654685" h="50164">
                <a:moveTo>
                  <a:pt x="654329" y="49911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23344" y="4052034"/>
            <a:ext cx="118745" cy="114300"/>
          </a:xfrm>
          <a:custGeom>
            <a:avLst/>
            <a:gdLst/>
            <a:ahLst/>
            <a:cxnLst/>
            <a:rect l="l" t="t" r="r" b="b"/>
            <a:pathLst>
              <a:path w="118744" h="114300">
                <a:moveTo>
                  <a:pt x="118313" y="0"/>
                </a:moveTo>
                <a:lnTo>
                  <a:pt x="0" y="48285"/>
                </a:lnTo>
                <a:lnTo>
                  <a:pt x="109613" y="113969"/>
                </a:lnTo>
                <a:lnTo>
                  <a:pt x="11831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5616" rIns="0" bIns="0" rtlCol="0">
            <a:spAutoFit/>
          </a:bodyPr>
          <a:lstStyle/>
          <a:p>
            <a:pPr marL="4543425">
              <a:lnSpc>
                <a:spcPct val="100000"/>
              </a:lnSpc>
            </a:pPr>
            <a:r>
              <a:rPr sz="1800" i="0" spc="-5" dirty="0">
                <a:latin typeface="Arial"/>
                <a:cs typeface="Arial"/>
              </a:rPr>
              <a:t>U</a:t>
            </a:r>
            <a:r>
              <a:rPr sz="1800" i="0" dirty="0">
                <a:latin typeface="Arial"/>
                <a:cs typeface="Arial"/>
              </a:rPr>
              <a:t>.</a:t>
            </a:r>
            <a:r>
              <a:rPr sz="1800" i="0" spc="-5" dirty="0">
                <a:latin typeface="Arial"/>
                <a:cs typeface="Arial"/>
              </a:rPr>
              <a:t>S</a:t>
            </a:r>
            <a:r>
              <a:rPr sz="1800" i="0" dirty="0">
                <a:latin typeface="Arial"/>
                <a:cs typeface="Arial"/>
              </a:rPr>
              <a:t>.</a:t>
            </a:r>
            <a:r>
              <a:rPr sz="1800" i="0" spc="-5" dirty="0">
                <a:latin typeface="Arial"/>
                <a:cs typeface="Arial"/>
              </a:rPr>
              <a:t> D</a:t>
            </a:r>
            <a:r>
              <a:rPr sz="1800" i="0" dirty="0">
                <a:latin typeface="Arial"/>
                <a:cs typeface="Arial"/>
              </a:rPr>
              <a:t>OE</a:t>
            </a:r>
            <a:endParaRPr sz="1800">
              <a:latin typeface="Arial"/>
              <a:cs typeface="Arial"/>
            </a:endParaRPr>
          </a:p>
          <a:p>
            <a:pPr marL="2326005">
              <a:lnSpc>
                <a:spcPct val="100000"/>
              </a:lnSpc>
            </a:pPr>
            <a:r>
              <a:rPr sz="1800" i="0" spc="-5" dirty="0">
                <a:latin typeface="Arial"/>
                <a:cs typeface="Arial"/>
              </a:rPr>
              <a:t>D</a:t>
            </a:r>
            <a:r>
              <a:rPr sz="1800" i="0" spc="-10" dirty="0">
                <a:latin typeface="Arial"/>
                <a:cs typeface="Arial"/>
              </a:rPr>
              <a:t>a</a:t>
            </a:r>
            <a:r>
              <a:rPr sz="1800" i="0" dirty="0">
                <a:latin typeface="Arial"/>
                <a:cs typeface="Arial"/>
              </a:rPr>
              <a:t>t</a:t>
            </a:r>
            <a:r>
              <a:rPr sz="1800" i="0" spc="-10" dirty="0">
                <a:latin typeface="Arial"/>
                <a:cs typeface="Arial"/>
              </a:rPr>
              <a:t>a</a:t>
            </a:r>
            <a:r>
              <a:rPr sz="1800" i="0" dirty="0">
                <a:latin typeface="Arial"/>
                <a:cs typeface="Arial"/>
              </a:rPr>
              <a:t>b</a:t>
            </a:r>
            <a:r>
              <a:rPr sz="1800" i="0" spc="-10" dirty="0">
                <a:latin typeface="Arial"/>
                <a:cs typeface="Arial"/>
              </a:rPr>
              <a:t>as</a:t>
            </a:r>
            <a:r>
              <a:rPr sz="1800" i="0" dirty="0">
                <a:latin typeface="Arial"/>
                <a:cs typeface="Arial"/>
              </a:rPr>
              <a:t>e</a:t>
            </a:r>
            <a:r>
              <a:rPr sz="1800" i="0" spc="10" dirty="0">
                <a:latin typeface="Arial"/>
                <a:cs typeface="Arial"/>
              </a:rPr>
              <a:t> </a:t>
            </a:r>
            <a:r>
              <a:rPr sz="1800" i="0" dirty="0">
                <a:latin typeface="Arial"/>
                <a:cs typeface="Arial"/>
              </a:rPr>
              <a:t>of </a:t>
            </a:r>
            <a:r>
              <a:rPr sz="1800" i="0" spc="-55" dirty="0">
                <a:latin typeface="Arial"/>
                <a:cs typeface="Arial"/>
              </a:rPr>
              <a:t>A</a:t>
            </a:r>
            <a:r>
              <a:rPr sz="1800" i="0" spc="-10" dirty="0">
                <a:latin typeface="Arial"/>
                <a:cs typeface="Arial"/>
              </a:rPr>
              <a:t>cc</a:t>
            </a:r>
            <a:r>
              <a:rPr sz="1800" i="0" spc="-5" dirty="0">
                <a:latin typeface="Arial"/>
                <a:cs typeface="Arial"/>
              </a:rPr>
              <a:t>r</a:t>
            </a:r>
            <a:r>
              <a:rPr sz="1800" i="0" spc="-10" dirty="0">
                <a:latin typeface="Arial"/>
                <a:cs typeface="Arial"/>
              </a:rPr>
              <a:t>e</a:t>
            </a:r>
            <a:r>
              <a:rPr sz="1800" i="0" dirty="0">
                <a:latin typeface="Arial"/>
                <a:cs typeface="Arial"/>
              </a:rPr>
              <a:t>dit</a:t>
            </a:r>
            <a:r>
              <a:rPr sz="1800" i="0" spc="-10" dirty="0">
                <a:latin typeface="Arial"/>
                <a:cs typeface="Arial"/>
              </a:rPr>
              <a:t>e</a:t>
            </a:r>
            <a:r>
              <a:rPr sz="1800" i="0" dirty="0">
                <a:latin typeface="Arial"/>
                <a:cs typeface="Arial"/>
              </a:rPr>
              <a:t>d</a:t>
            </a:r>
            <a:r>
              <a:rPr sz="1800" i="0" spc="55" dirty="0">
                <a:latin typeface="Arial"/>
                <a:cs typeface="Arial"/>
              </a:rPr>
              <a:t> </a:t>
            </a:r>
            <a:r>
              <a:rPr sz="1800" i="0" spc="-5" dirty="0">
                <a:latin typeface="Arial"/>
                <a:cs typeface="Arial"/>
              </a:rPr>
              <a:t>Pr</a:t>
            </a:r>
            <a:r>
              <a:rPr sz="1800" i="0" dirty="0">
                <a:latin typeface="Arial"/>
                <a:cs typeface="Arial"/>
              </a:rPr>
              <a:t>og</a:t>
            </a:r>
            <a:r>
              <a:rPr sz="1800" i="0" spc="-5" dirty="0">
                <a:latin typeface="Arial"/>
                <a:cs typeface="Arial"/>
              </a:rPr>
              <a:t>r</a:t>
            </a:r>
            <a:r>
              <a:rPr sz="1800" i="0" spc="-10" dirty="0">
                <a:latin typeface="Arial"/>
                <a:cs typeface="Arial"/>
              </a:rPr>
              <a:t>a</a:t>
            </a:r>
            <a:r>
              <a:rPr sz="1800" i="0" spc="-5" dirty="0">
                <a:latin typeface="Arial"/>
                <a:cs typeface="Arial"/>
              </a:rPr>
              <a:t>m</a:t>
            </a:r>
            <a:r>
              <a:rPr sz="1800" i="0" dirty="0">
                <a:latin typeface="Arial"/>
                <a:cs typeface="Arial"/>
              </a:rPr>
              <a:t>s</a:t>
            </a:r>
            <a:r>
              <a:rPr sz="1800" i="0" spc="10" dirty="0">
                <a:latin typeface="Arial"/>
                <a:cs typeface="Arial"/>
              </a:rPr>
              <a:t> </a:t>
            </a:r>
            <a:r>
              <a:rPr sz="1800" i="0" spc="-10" dirty="0">
                <a:latin typeface="Arial"/>
                <a:cs typeface="Arial"/>
              </a:rPr>
              <a:t>a</a:t>
            </a:r>
            <a:r>
              <a:rPr sz="1800" i="0" dirty="0">
                <a:latin typeface="Arial"/>
                <a:cs typeface="Arial"/>
              </a:rPr>
              <a:t>nd</a:t>
            </a:r>
            <a:r>
              <a:rPr sz="1800" i="0" spc="-5" dirty="0">
                <a:latin typeface="Arial"/>
                <a:cs typeface="Arial"/>
              </a:rPr>
              <a:t> </a:t>
            </a:r>
            <a:r>
              <a:rPr sz="1800" i="0" dirty="0">
                <a:latin typeface="Arial"/>
                <a:cs typeface="Arial"/>
              </a:rPr>
              <a:t>In</a:t>
            </a:r>
            <a:r>
              <a:rPr sz="1800" i="0" spc="-10" dirty="0">
                <a:latin typeface="Arial"/>
                <a:cs typeface="Arial"/>
              </a:rPr>
              <a:t>s</a:t>
            </a:r>
            <a:r>
              <a:rPr sz="1800" i="0" dirty="0">
                <a:latin typeface="Arial"/>
                <a:cs typeface="Arial"/>
              </a:rPr>
              <a:t>titutions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7435" marR="5080" indent="4925060">
              <a:lnSpc>
                <a:spcPct val="100000"/>
              </a:lnSpc>
            </a:pPr>
            <a:r>
              <a:rPr sz="2000" i="0" spc="5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2000" i="0" spc="-1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2000" i="0" spc="-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2000" i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spc="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OE </a:t>
            </a:r>
            <a:r>
              <a:rPr sz="2000" i="0" spc="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atabase</a:t>
            </a:r>
            <a:r>
              <a:rPr sz="2000" i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sz="2000" i="0" spc="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ccred</a:t>
            </a:r>
            <a:r>
              <a:rPr sz="2000" i="0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ted</a:t>
            </a:r>
            <a:r>
              <a:rPr sz="2000" i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spc="-5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rogra</a:t>
            </a:r>
            <a:r>
              <a:rPr sz="2000" i="0" spc="-10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2000" i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2000" i="0" spc="-5" dirty="0">
                <a:solidFill>
                  <a:srgbClr val="000000"/>
                </a:solidFill>
                <a:latin typeface="Arial"/>
                <a:cs typeface="Arial"/>
              </a:rPr>
              <a:t> I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nst</a:t>
            </a:r>
            <a:r>
              <a:rPr sz="2000" i="0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tut</a:t>
            </a:r>
            <a:r>
              <a:rPr sz="2000" i="0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2000" i="0" dirty="0">
                <a:solidFill>
                  <a:srgbClr val="000000"/>
                </a:solidFill>
                <a:latin typeface="Arial"/>
                <a:cs typeface="Arial"/>
              </a:rPr>
              <a:t>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3009" y="804512"/>
            <a:ext cx="409003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b="1" spc="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ccred</a:t>
            </a:r>
            <a:r>
              <a:rPr sz="2000" b="1" spc="-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tat</a:t>
            </a:r>
            <a:r>
              <a:rPr sz="2000" b="1" spc="-2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on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U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ted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tates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659" y="1421891"/>
            <a:ext cx="7054596" cy="4928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58456" y="2351532"/>
            <a:ext cx="1492250" cy="2586355"/>
          </a:xfrm>
          <a:custGeom>
            <a:avLst/>
            <a:gdLst/>
            <a:ahLst/>
            <a:cxnLst/>
            <a:rect l="l" t="t" r="r" b="b"/>
            <a:pathLst>
              <a:path w="1492250" h="2586354">
                <a:moveTo>
                  <a:pt x="0" y="0"/>
                </a:moveTo>
                <a:lnTo>
                  <a:pt x="1491996" y="0"/>
                </a:lnTo>
                <a:lnTo>
                  <a:pt x="1491996" y="2586228"/>
                </a:lnTo>
                <a:lnTo>
                  <a:pt x="0" y="258622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36870" y="2421973"/>
            <a:ext cx="1325245" cy="2448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8415" algn="ctr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Cli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ck</a:t>
            </a:r>
            <a:r>
              <a:rPr sz="18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 lin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k: “F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r m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re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 l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st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rm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on on 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ccr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ed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on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ea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80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by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he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epa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rtm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97229" y="2498598"/>
            <a:ext cx="866140" cy="502920"/>
          </a:xfrm>
          <a:custGeom>
            <a:avLst/>
            <a:gdLst/>
            <a:ahLst/>
            <a:cxnLst/>
            <a:rect l="l" t="t" r="r" b="b"/>
            <a:pathLst>
              <a:path w="866139" h="502919">
                <a:moveTo>
                  <a:pt x="865886" y="0"/>
                </a:moveTo>
                <a:lnTo>
                  <a:pt x="0" y="502526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14848" y="2942126"/>
            <a:ext cx="127635" cy="107314"/>
          </a:xfrm>
          <a:custGeom>
            <a:avLst/>
            <a:gdLst/>
            <a:ahLst/>
            <a:cxnLst/>
            <a:rect l="l" t="t" r="r" b="b"/>
            <a:pathLst>
              <a:path w="127635" h="107314">
                <a:moveTo>
                  <a:pt x="70167" y="0"/>
                </a:moveTo>
                <a:lnTo>
                  <a:pt x="0" y="106807"/>
                </a:lnTo>
                <a:lnTo>
                  <a:pt x="127546" y="98856"/>
                </a:lnTo>
                <a:lnTo>
                  <a:pt x="7016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62778" y="2498598"/>
            <a:ext cx="1996439" cy="0"/>
          </a:xfrm>
          <a:custGeom>
            <a:avLst/>
            <a:gdLst/>
            <a:ahLst/>
            <a:cxnLst/>
            <a:rect l="l" t="t" r="r" b="b"/>
            <a:pathLst>
              <a:path w="1996440">
                <a:moveTo>
                  <a:pt x="0" y="0"/>
                </a:moveTo>
                <a:lnTo>
                  <a:pt x="1996046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8410" y="140917"/>
            <a:ext cx="6678295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6690">
              <a:lnSpc>
                <a:spcPct val="100000"/>
              </a:lnSpc>
            </a:pPr>
            <a:r>
              <a:rPr sz="2200" b="1" spc="-25" dirty="0">
                <a:latin typeface="Arial"/>
                <a:cs typeface="Arial"/>
              </a:rPr>
              <a:t>U</a:t>
            </a:r>
            <a:r>
              <a:rPr sz="2200" b="1" spc="-10" dirty="0">
                <a:latin typeface="Arial"/>
                <a:cs typeface="Arial"/>
              </a:rPr>
              <a:t>.</a:t>
            </a:r>
            <a:r>
              <a:rPr sz="2200" b="1" spc="-20" dirty="0">
                <a:latin typeface="Arial"/>
                <a:cs typeface="Arial"/>
              </a:rPr>
              <a:t>S</a:t>
            </a:r>
            <a:r>
              <a:rPr sz="2200" b="1" spc="-10" dirty="0">
                <a:latin typeface="Arial"/>
                <a:cs typeface="Arial"/>
              </a:rPr>
              <a:t>.</a:t>
            </a:r>
            <a:r>
              <a:rPr sz="2200" b="1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DO</a:t>
            </a:r>
            <a:r>
              <a:rPr sz="2200" b="1" spc="-15" dirty="0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  <a:p>
            <a:pPr marL="803910" marR="5080" indent="-791210">
              <a:lnSpc>
                <a:spcPct val="100000"/>
              </a:lnSpc>
            </a:pPr>
            <a:r>
              <a:rPr sz="2200" b="1" spc="-25" dirty="0">
                <a:latin typeface="Arial"/>
                <a:cs typeface="Arial"/>
              </a:rPr>
              <a:t>D</a:t>
            </a:r>
            <a:r>
              <a:rPr sz="2200" b="1" spc="-15" dirty="0">
                <a:latin typeface="Arial"/>
                <a:cs typeface="Arial"/>
              </a:rPr>
              <a:t>atabase</a:t>
            </a:r>
            <a:r>
              <a:rPr sz="2200" b="1" spc="25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of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A</a:t>
            </a:r>
            <a:r>
              <a:rPr sz="2200" b="1" spc="-15" dirty="0">
                <a:latin typeface="Arial"/>
                <a:cs typeface="Arial"/>
              </a:rPr>
              <a:t>ccredited</a:t>
            </a:r>
            <a:r>
              <a:rPr sz="2200" b="1" spc="25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Pr</a:t>
            </a:r>
            <a:r>
              <a:rPr sz="2200" b="1" spc="-15" dirty="0">
                <a:latin typeface="Arial"/>
                <a:cs typeface="Arial"/>
              </a:rPr>
              <a:t>ograms</a:t>
            </a:r>
            <a:r>
              <a:rPr sz="2200" b="1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and</a:t>
            </a:r>
            <a:r>
              <a:rPr sz="2200" b="1" spc="2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Institutions Info</a:t>
            </a:r>
            <a:r>
              <a:rPr sz="2200" b="1" spc="-15" dirty="0">
                <a:latin typeface="Arial"/>
                <a:cs typeface="Arial"/>
              </a:rPr>
              <a:t>rmation</a:t>
            </a:r>
            <a:r>
              <a:rPr sz="2200" b="1" spc="25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on</a:t>
            </a:r>
            <a:r>
              <a:rPr sz="2200" b="1" spc="25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A</a:t>
            </a:r>
            <a:r>
              <a:rPr sz="2200" b="1" spc="-15" dirty="0">
                <a:latin typeface="Arial"/>
                <a:cs typeface="Arial"/>
              </a:rPr>
              <a:t>ccredited</a:t>
            </a:r>
            <a:r>
              <a:rPr sz="2200" b="1" spc="2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Institutions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3919" y="1380744"/>
            <a:ext cx="6391655" cy="48432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21885" y="3594353"/>
            <a:ext cx="993775" cy="317500"/>
          </a:xfrm>
          <a:custGeom>
            <a:avLst/>
            <a:gdLst/>
            <a:ahLst/>
            <a:cxnLst/>
            <a:rect l="l" t="t" r="r" b="b"/>
            <a:pathLst>
              <a:path w="993775" h="317500">
                <a:moveTo>
                  <a:pt x="496823" y="0"/>
                </a:moveTo>
                <a:lnTo>
                  <a:pt x="456077" y="525"/>
                </a:lnTo>
                <a:lnTo>
                  <a:pt x="416237" y="2074"/>
                </a:lnTo>
                <a:lnTo>
                  <a:pt x="377433" y="4605"/>
                </a:lnTo>
                <a:lnTo>
                  <a:pt x="303439" y="12454"/>
                </a:lnTo>
                <a:lnTo>
                  <a:pt x="235120" y="23744"/>
                </a:lnTo>
                <a:lnTo>
                  <a:pt x="173498" y="38150"/>
                </a:lnTo>
                <a:lnTo>
                  <a:pt x="119596" y="55345"/>
                </a:lnTo>
                <a:lnTo>
                  <a:pt x="74436" y="75004"/>
                </a:lnTo>
                <a:lnTo>
                  <a:pt x="39043" y="96799"/>
                </a:lnTo>
                <a:lnTo>
                  <a:pt x="6502" y="132785"/>
                </a:lnTo>
                <a:lnTo>
                  <a:pt x="0" y="158496"/>
                </a:lnTo>
                <a:lnTo>
                  <a:pt x="1646" y="171495"/>
                </a:lnTo>
                <a:lnTo>
                  <a:pt x="25328" y="208595"/>
                </a:lnTo>
                <a:lnTo>
                  <a:pt x="74436" y="241987"/>
                </a:lnTo>
                <a:lnTo>
                  <a:pt x="119596" y="261646"/>
                </a:lnTo>
                <a:lnTo>
                  <a:pt x="173498" y="278841"/>
                </a:lnTo>
                <a:lnTo>
                  <a:pt x="235120" y="293247"/>
                </a:lnTo>
                <a:lnTo>
                  <a:pt x="303439" y="304537"/>
                </a:lnTo>
                <a:lnTo>
                  <a:pt x="377433" y="312386"/>
                </a:lnTo>
                <a:lnTo>
                  <a:pt x="416237" y="314917"/>
                </a:lnTo>
                <a:lnTo>
                  <a:pt x="456077" y="316466"/>
                </a:lnTo>
                <a:lnTo>
                  <a:pt x="496823" y="316992"/>
                </a:lnTo>
                <a:lnTo>
                  <a:pt x="537570" y="316466"/>
                </a:lnTo>
                <a:lnTo>
                  <a:pt x="577410" y="314917"/>
                </a:lnTo>
                <a:lnTo>
                  <a:pt x="616214" y="312386"/>
                </a:lnTo>
                <a:lnTo>
                  <a:pt x="690208" y="304537"/>
                </a:lnTo>
                <a:lnTo>
                  <a:pt x="758527" y="293247"/>
                </a:lnTo>
                <a:lnTo>
                  <a:pt x="820149" y="278841"/>
                </a:lnTo>
                <a:lnTo>
                  <a:pt x="874051" y="261646"/>
                </a:lnTo>
                <a:lnTo>
                  <a:pt x="919211" y="241987"/>
                </a:lnTo>
                <a:lnTo>
                  <a:pt x="954604" y="220192"/>
                </a:lnTo>
                <a:lnTo>
                  <a:pt x="987145" y="184206"/>
                </a:lnTo>
                <a:lnTo>
                  <a:pt x="993647" y="158496"/>
                </a:lnTo>
                <a:lnTo>
                  <a:pt x="992001" y="145496"/>
                </a:lnTo>
                <a:lnTo>
                  <a:pt x="968319" y="108396"/>
                </a:lnTo>
                <a:lnTo>
                  <a:pt x="919211" y="75004"/>
                </a:lnTo>
                <a:lnTo>
                  <a:pt x="874051" y="55345"/>
                </a:lnTo>
                <a:lnTo>
                  <a:pt x="820149" y="38150"/>
                </a:lnTo>
                <a:lnTo>
                  <a:pt x="758527" y="23744"/>
                </a:lnTo>
                <a:lnTo>
                  <a:pt x="690208" y="12454"/>
                </a:lnTo>
                <a:lnTo>
                  <a:pt x="616214" y="4605"/>
                </a:lnTo>
                <a:lnTo>
                  <a:pt x="577410" y="2074"/>
                </a:lnTo>
                <a:lnTo>
                  <a:pt x="537570" y="525"/>
                </a:lnTo>
                <a:lnTo>
                  <a:pt x="496823" y="0"/>
                </a:lnTo>
                <a:close/>
              </a:path>
            </a:pathLst>
          </a:custGeom>
          <a:solidFill>
            <a:srgbClr val="2D2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1885" y="3594353"/>
            <a:ext cx="993775" cy="317500"/>
          </a:xfrm>
          <a:custGeom>
            <a:avLst/>
            <a:gdLst/>
            <a:ahLst/>
            <a:cxnLst/>
            <a:rect l="l" t="t" r="r" b="b"/>
            <a:pathLst>
              <a:path w="993775" h="317500">
                <a:moveTo>
                  <a:pt x="0" y="158496"/>
                </a:moveTo>
                <a:lnTo>
                  <a:pt x="14439" y="120405"/>
                </a:lnTo>
                <a:lnTo>
                  <a:pt x="55455" y="85655"/>
                </a:lnTo>
                <a:lnTo>
                  <a:pt x="95859" y="64887"/>
                </a:lnTo>
                <a:lnTo>
                  <a:pt x="145518" y="46420"/>
                </a:lnTo>
                <a:lnTo>
                  <a:pt x="203408" y="30578"/>
                </a:lnTo>
                <a:lnTo>
                  <a:pt x="268506" y="17689"/>
                </a:lnTo>
                <a:lnTo>
                  <a:pt x="339791" y="8079"/>
                </a:lnTo>
                <a:lnTo>
                  <a:pt x="416237" y="2074"/>
                </a:lnTo>
                <a:lnTo>
                  <a:pt x="456077" y="525"/>
                </a:lnTo>
                <a:lnTo>
                  <a:pt x="496823" y="0"/>
                </a:lnTo>
                <a:lnTo>
                  <a:pt x="537570" y="525"/>
                </a:lnTo>
                <a:lnTo>
                  <a:pt x="577410" y="2074"/>
                </a:lnTo>
                <a:lnTo>
                  <a:pt x="616214" y="4605"/>
                </a:lnTo>
                <a:lnTo>
                  <a:pt x="690208" y="12454"/>
                </a:lnTo>
                <a:lnTo>
                  <a:pt x="758527" y="23744"/>
                </a:lnTo>
                <a:lnTo>
                  <a:pt x="820149" y="38150"/>
                </a:lnTo>
                <a:lnTo>
                  <a:pt x="874051" y="55345"/>
                </a:lnTo>
                <a:lnTo>
                  <a:pt x="919211" y="75004"/>
                </a:lnTo>
                <a:lnTo>
                  <a:pt x="954604" y="96799"/>
                </a:lnTo>
                <a:lnTo>
                  <a:pt x="987145" y="132785"/>
                </a:lnTo>
                <a:lnTo>
                  <a:pt x="993647" y="158496"/>
                </a:lnTo>
                <a:lnTo>
                  <a:pt x="992001" y="171495"/>
                </a:lnTo>
                <a:lnTo>
                  <a:pt x="968319" y="208595"/>
                </a:lnTo>
                <a:lnTo>
                  <a:pt x="919211" y="241987"/>
                </a:lnTo>
                <a:lnTo>
                  <a:pt x="874051" y="261646"/>
                </a:lnTo>
                <a:lnTo>
                  <a:pt x="820149" y="278841"/>
                </a:lnTo>
                <a:lnTo>
                  <a:pt x="758527" y="293247"/>
                </a:lnTo>
                <a:lnTo>
                  <a:pt x="690208" y="304537"/>
                </a:lnTo>
                <a:lnTo>
                  <a:pt x="616214" y="312386"/>
                </a:lnTo>
                <a:lnTo>
                  <a:pt x="577410" y="314917"/>
                </a:lnTo>
                <a:lnTo>
                  <a:pt x="537570" y="316466"/>
                </a:lnTo>
                <a:lnTo>
                  <a:pt x="496823" y="316992"/>
                </a:lnTo>
                <a:lnTo>
                  <a:pt x="456077" y="316466"/>
                </a:lnTo>
                <a:lnTo>
                  <a:pt x="416237" y="314917"/>
                </a:lnTo>
                <a:lnTo>
                  <a:pt x="377433" y="312386"/>
                </a:lnTo>
                <a:lnTo>
                  <a:pt x="303439" y="304537"/>
                </a:lnTo>
                <a:lnTo>
                  <a:pt x="235120" y="293247"/>
                </a:lnTo>
                <a:lnTo>
                  <a:pt x="173498" y="278841"/>
                </a:lnTo>
                <a:lnTo>
                  <a:pt x="119596" y="261646"/>
                </a:lnTo>
                <a:lnTo>
                  <a:pt x="74436" y="241987"/>
                </a:lnTo>
                <a:lnTo>
                  <a:pt x="39043" y="220192"/>
                </a:lnTo>
                <a:lnTo>
                  <a:pt x="6502" y="184206"/>
                </a:lnTo>
                <a:lnTo>
                  <a:pt x="0" y="158496"/>
                </a:lnTo>
                <a:close/>
              </a:path>
            </a:pathLst>
          </a:custGeom>
          <a:ln w="25908">
            <a:solidFill>
              <a:srgbClr val="1E1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58094" y="3639614"/>
            <a:ext cx="5194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Cli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ck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04780" y="3865626"/>
            <a:ext cx="1663064" cy="931544"/>
          </a:xfrm>
          <a:custGeom>
            <a:avLst/>
            <a:gdLst/>
            <a:ahLst/>
            <a:cxnLst/>
            <a:rect l="l" t="t" r="r" b="b"/>
            <a:pathLst>
              <a:path w="1663064" h="931545">
                <a:moveTo>
                  <a:pt x="1662671" y="0"/>
                </a:moveTo>
                <a:lnTo>
                  <a:pt x="0" y="931506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21684" y="4737956"/>
            <a:ext cx="127635" cy="106045"/>
          </a:xfrm>
          <a:custGeom>
            <a:avLst/>
            <a:gdLst/>
            <a:ahLst/>
            <a:cxnLst/>
            <a:rect l="l" t="t" r="r" b="b"/>
            <a:pathLst>
              <a:path w="127635" h="106045">
                <a:moveTo>
                  <a:pt x="71780" y="0"/>
                </a:moveTo>
                <a:lnTo>
                  <a:pt x="0" y="105727"/>
                </a:lnTo>
                <a:lnTo>
                  <a:pt x="127647" y="99720"/>
                </a:lnTo>
                <a:lnTo>
                  <a:pt x="717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374635" y="2775204"/>
            <a:ext cx="1676400" cy="147828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8900" marR="91440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Cli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ck</a:t>
            </a:r>
            <a:r>
              <a:rPr sz="18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 lin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k: “Accr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edi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d I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s, r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den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s,</a:t>
            </a:r>
            <a:r>
              <a:rPr sz="1800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or p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og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ms”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8410" y="140917"/>
            <a:ext cx="6678295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6690">
              <a:lnSpc>
                <a:spcPct val="100000"/>
              </a:lnSpc>
            </a:pPr>
            <a:r>
              <a:rPr sz="2200" b="1" spc="-25" dirty="0">
                <a:latin typeface="Arial"/>
                <a:cs typeface="Arial"/>
              </a:rPr>
              <a:t>U</a:t>
            </a:r>
            <a:r>
              <a:rPr sz="2200" b="1" spc="-10" dirty="0">
                <a:latin typeface="Arial"/>
                <a:cs typeface="Arial"/>
              </a:rPr>
              <a:t>.</a:t>
            </a:r>
            <a:r>
              <a:rPr sz="2200" b="1" spc="-20" dirty="0">
                <a:latin typeface="Arial"/>
                <a:cs typeface="Arial"/>
              </a:rPr>
              <a:t>S</a:t>
            </a:r>
            <a:r>
              <a:rPr sz="2200" b="1" spc="-10" dirty="0">
                <a:latin typeface="Arial"/>
                <a:cs typeface="Arial"/>
              </a:rPr>
              <a:t>.</a:t>
            </a:r>
            <a:r>
              <a:rPr sz="2200" b="1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DO</a:t>
            </a:r>
            <a:r>
              <a:rPr sz="2200" b="1" spc="-15" dirty="0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  <a:p>
            <a:pPr marL="803910" marR="5080" indent="-791210">
              <a:lnSpc>
                <a:spcPct val="100000"/>
              </a:lnSpc>
            </a:pPr>
            <a:r>
              <a:rPr sz="2200" b="1" spc="-25" dirty="0">
                <a:latin typeface="Arial"/>
                <a:cs typeface="Arial"/>
              </a:rPr>
              <a:t>D</a:t>
            </a:r>
            <a:r>
              <a:rPr sz="2200" b="1" spc="-15" dirty="0">
                <a:latin typeface="Arial"/>
                <a:cs typeface="Arial"/>
              </a:rPr>
              <a:t>atabase</a:t>
            </a:r>
            <a:r>
              <a:rPr sz="2200" b="1" spc="25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of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A</a:t>
            </a:r>
            <a:r>
              <a:rPr sz="2200" b="1" spc="-15" dirty="0">
                <a:latin typeface="Arial"/>
                <a:cs typeface="Arial"/>
              </a:rPr>
              <a:t>ccredited</a:t>
            </a:r>
            <a:r>
              <a:rPr sz="2200" b="1" spc="25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Pr</a:t>
            </a:r>
            <a:r>
              <a:rPr sz="2200" b="1" spc="-15" dirty="0">
                <a:latin typeface="Arial"/>
                <a:cs typeface="Arial"/>
              </a:rPr>
              <a:t>ograms</a:t>
            </a:r>
            <a:r>
              <a:rPr sz="2200" b="1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and</a:t>
            </a:r>
            <a:r>
              <a:rPr sz="2200" b="1" spc="2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Institutions Info</a:t>
            </a:r>
            <a:r>
              <a:rPr sz="2200" b="1" spc="-15" dirty="0">
                <a:latin typeface="Arial"/>
                <a:cs typeface="Arial"/>
              </a:rPr>
              <a:t>rmation</a:t>
            </a:r>
            <a:r>
              <a:rPr sz="2200" b="1" spc="25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on</a:t>
            </a:r>
            <a:r>
              <a:rPr sz="2200" b="1" spc="25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A</a:t>
            </a:r>
            <a:r>
              <a:rPr sz="2200" b="1" spc="-15" dirty="0">
                <a:latin typeface="Arial"/>
                <a:cs typeface="Arial"/>
              </a:rPr>
              <a:t>ccredited</a:t>
            </a:r>
            <a:r>
              <a:rPr sz="2200" b="1" spc="2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Institutions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7952" y="1345692"/>
            <a:ext cx="6560819" cy="4902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7047" y="2471927"/>
            <a:ext cx="1544320" cy="346075"/>
          </a:xfrm>
          <a:custGeom>
            <a:avLst/>
            <a:gdLst/>
            <a:ahLst/>
            <a:cxnLst/>
            <a:rect l="l" t="t" r="r" b="b"/>
            <a:pathLst>
              <a:path w="1544320" h="346075">
                <a:moveTo>
                  <a:pt x="771906" y="0"/>
                </a:moveTo>
                <a:lnTo>
                  <a:pt x="708597" y="573"/>
                </a:lnTo>
                <a:lnTo>
                  <a:pt x="646698" y="2263"/>
                </a:lnTo>
                <a:lnTo>
                  <a:pt x="586407" y="5027"/>
                </a:lnTo>
                <a:lnTo>
                  <a:pt x="527923" y="8818"/>
                </a:lnTo>
                <a:lnTo>
                  <a:pt x="471444" y="13593"/>
                </a:lnTo>
                <a:lnTo>
                  <a:pt x="417170" y="19307"/>
                </a:lnTo>
                <a:lnTo>
                  <a:pt x="365298" y="25915"/>
                </a:lnTo>
                <a:lnTo>
                  <a:pt x="316027" y="33374"/>
                </a:lnTo>
                <a:lnTo>
                  <a:pt x="269557" y="41638"/>
                </a:lnTo>
                <a:lnTo>
                  <a:pt x="226085" y="50663"/>
                </a:lnTo>
                <a:lnTo>
                  <a:pt x="185810" y="60404"/>
                </a:lnTo>
                <a:lnTo>
                  <a:pt x="148932" y="70818"/>
                </a:lnTo>
                <a:lnTo>
                  <a:pt x="86158" y="93483"/>
                </a:lnTo>
                <a:lnTo>
                  <a:pt x="39352" y="118301"/>
                </a:lnTo>
                <a:lnTo>
                  <a:pt x="10102" y="144917"/>
                </a:lnTo>
                <a:lnTo>
                  <a:pt x="0" y="172974"/>
                </a:lnTo>
                <a:lnTo>
                  <a:pt x="2558" y="187160"/>
                </a:lnTo>
                <a:lnTo>
                  <a:pt x="39352" y="227646"/>
                </a:lnTo>
                <a:lnTo>
                  <a:pt x="86158" y="252464"/>
                </a:lnTo>
                <a:lnTo>
                  <a:pt x="148932" y="275129"/>
                </a:lnTo>
                <a:lnTo>
                  <a:pt x="185810" y="285543"/>
                </a:lnTo>
                <a:lnTo>
                  <a:pt x="226085" y="295284"/>
                </a:lnTo>
                <a:lnTo>
                  <a:pt x="269557" y="304309"/>
                </a:lnTo>
                <a:lnTo>
                  <a:pt x="316027" y="312573"/>
                </a:lnTo>
                <a:lnTo>
                  <a:pt x="365298" y="320032"/>
                </a:lnTo>
                <a:lnTo>
                  <a:pt x="417170" y="326640"/>
                </a:lnTo>
                <a:lnTo>
                  <a:pt x="471444" y="332354"/>
                </a:lnTo>
                <a:lnTo>
                  <a:pt x="527923" y="337129"/>
                </a:lnTo>
                <a:lnTo>
                  <a:pt x="586407" y="340920"/>
                </a:lnTo>
                <a:lnTo>
                  <a:pt x="646698" y="343684"/>
                </a:lnTo>
                <a:lnTo>
                  <a:pt x="708597" y="345374"/>
                </a:lnTo>
                <a:lnTo>
                  <a:pt x="771906" y="345948"/>
                </a:lnTo>
                <a:lnTo>
                  <a:pt x="835214" y="345374"/>
                </a:lnTo>
                <a:lnTo>
                  <a:pt x="897113" y="343684"/>
                </a:lnTo>
                <a:lnTo>
                  <a:pt x="957404" y="340920"/>
                </a:lnTo>
                <a:lnTo>
                  <a:pt x="1015888" y="337129"/>
                </a:lnTo>
                <a:lnTo>
                  <a:pt x="1072367" y="332354"/>
                </a:lnTo>
                <a:lnTo>
                  <a:pt x="1126641" y="326640"/>
                </a:lnTo>
                <a:lnTo>
                  <a:pt x="1178513" y="320032"/>
                </a:lnTo>
                <a:lnTo>
                  <a:pt x="1227784" y="312573"/>
                </a:lnTo>
                <a:lnTo>
                  <a:pt x="1274254" y="304309"/>
                </a:lnTo>
                <a:lnTo>
                  <a:pt x="1317726" y="295284"/>
                </a:lnTo>
                <a:lnTo>
                  <a:pt x="1358001" y="285543"/>
                </a:lnTo>
                <a:lnTo>
                  <a:pt x="1394879" y="275129"/>
                </a:lnTo>
                <a:lnTo>
                  <a:pt x="1457653" y="252464"/>
                </a:lnTo>
                <a:lnTo>
                  <a:pt x="1504459" y="227646"/>
                </a:lnTo>
                <a:lnTo>
                  <a:pt x="1533709" y="201030"/>
                </a:lnTo>
                <a:lnTo>
                  <a:pt x="1543812" y="172974"/>
                </a:lnTo>
                <a:lnTo>
                  <a:pt x="1541253" y="158787"/>
                </a:lnTo>
                <a:lnTo>
                  <a:pt x="1504459" y="118301"/>
                </a:lnTo>
                <a:lnTo>
                  <a:pt x="1457653" y="93483"/>
                </a:lnTo>
                <a:lnTo>
                  <a:pt x="1394879" y="70818"/>
                </a:lnTo>
                <a:lnTo>
                  <a:pt x="1358001" y="60404"/>
                </a:lnTo>
                <a:lnTo>
                  <a:pt x="1317726" y="50663"/>
                </a:lnTo>
                <a:lnTo>
                  <a:pt x="1274254" y="41638"/>
                </a:lnTo>
                <a:lnTo>
                  <a:pt x="1227784" y="33374"/>
                </a:lnTo>
                <a:lnTo>
                  <a:pt x="1178513" y="25915"/>
                </a:lnTo>
                <a:lnTo>
                  <a:pt x="1126641" y="19307"/>
                </a:lnTo>
                <a:lnTo>
                  <a:pt x="1072367" y="13593"/>
                </a:lnTo>
                <a:lnTo>
                  <a:pt x="1015888" y="8818"/>
                </a:lnTo>
                <a:lnTo>
                  <a:pt x="957404" y="5027"/>
                </a:lnTo>
                <a:lnTo>
                  <a:pt x="897113" y="2263"/>
                </a:lnTo>
                <a:lnTo>
                  <a:pt x="835214" y="573"/>
                </a:lnTo>
                <a:lnTo>
                  <a:pt x="771906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7047" y="2471927"/>
            <a:ext cx="1544320" cy="346075"/>
          </a:xfrm>
          <a:custGeom>
            <a:avLst/>
            <a:gdLst/>
            <a:ahLst/>
            <a:cxnLst/>
            <a:rect l="l" t="t" r="r" b="b"/>
            <a:pathLst>
              <a:path w="1544320" h="346075">
                <a:moveTo>
                  <a:pt x="0" y="172974"/>
                </a:moveTo>
                <a:lnTo>
                  <a:pt x="22433" y="131406"/>
                </a:lnTo>
                <a:lnTo>
                  <a:pt x="60659" y="105645"/>
                </a:lnTo>
                <a:lnTo>
                  <a:pt x="115648" y="81859"/>
                </a:lnTo>
                <a:lnTo>
                  <a:pt x="185810" y="60404"/>
                </a:lnTo>
                <a:lnTo>
                  <a:pt x="226085" y="50663"/>
                </a:lnTo>
                <a:lnTo>
                  <a:pt x="269557" y="41638"/>
                </a:lnTo>
                <a:lnTo>
                  <a:pt x="316027" y="33374"/>
                </a:lnTo>
                <a:lnTo>
                  <a:pt x="365298" y="25915"/>
                </a:lnTo>
                <a:lnTo>
                  <a:pt x="417170" y="19307"/>
                </a:lnTo>
                <a:lnTo>
                  <a:pt x="471444" y="13593"/>
                </a:lnTo>
                <a:lnTo>
                  <a:pt x="527923" y="8818"/>
                </a:lnTo>
                <a:lnTo>
                  <a:pt x="586407" y="5027"/>
                </a:lnTo>
                <a:lnTo>
                  <a:pt x="646698" y="2263"/>
                </a:lnTo>
                <a:lnTo>
                  <a:pt x="708597" y="573"/>
                </a:lnTo>
                <a:lnTo>
                  <a:pt x="771906" y="0"/>
                </a:lnTo>
                <a:lnTo>
                  <a:pt x="835214" y="573"/>
                </a:lnTo>
                <a:lnTo>
                  <a:pt x="897113" y="2263"/>
                </a:lnTo>
                <a:lnTo>
                  <a:pt x="957404" y="5027"/>
                </a:lnTo>
                <a:lnTo>
                  <a:pt x="1015888" y="8818"/>
                </a:lnTo>
                <a:lnTo>
                  <a:pt x="1072367" y="13593"/>
                </a:lnTo>
                <a:lnTo>
                  <a:pt x="1126641" y="19307"/>
                </a:lnTo>
                <a:lnTo>
                  <a:pt x="1178513" y="25915"/>
                </a:lnTo>
                <a:lnTo>
                  <a:pt x="1227784" y="33374"/>
                </a:lnTo>
                <a:lnTo>
                  <a:pt x="1274254" y="41638"/>
                </a:lnTo>
                <a:lnTo>
                  <a:pt x="1317726" y="50663"/>
                </a:lnTo>
                <a:lnTo>
                  <a:pt x="1358001" y="60404"/>
                </a:lnTo>
                <a:lnTo>
                  <a:pt x="1394879" y="70818"/>
                </a:lnTo>
                <a:lnTo>
                  <a:pt x="1457653" y="93483"/>
                </a:lnTo>
                <a:lnTo>
                  <a:pt x="1504459" y="118301"/>
                </a:lnTo>
                <a:lnTo>
                  <a:pt x="1533709" y="144917"/>
                </a:lnTo>
                <a:lnTo>
                  <a:pt x="1543812" y="172974"/>
                </a:lnTo>
                <a:lnTo>
                  <a:pt x="1541253" y="187160"/>
                </a:lnTo>
                <a:lnTo>
                  <a:pt x="1504459" y="227646"/>
                </a:lnTo>
                <a:lnTo>
                  <a:pt x="1457653" y="252464"/>
                </a:lnTo>
                <a:lnTo>
                  <a:pt x="1394879" y="275129"/>
                </a:lnTo>
                <a:lnTo>
                  <a:pt x="1358001" y="285543"/>
                </a:lnTo>
                <a:lnTo>
                  <a:pt x="1317726" y="295284"/>
                </a:lnTo>
                <a:lnTo>
                  <a:pt x="1274254" y="304309"/>
                </a:lnTo>
                <a:lnTo>
                  <a:pt x="1227784" y="312573"/>
                </a:lnTo>
                <a:lnTo>
                  <a:pt x="1178513" y="320032"/>
                </a:lnTo>
                <a:lnTo>
                  <a:pt x="1126641" y="326640"/>
                </a:lnTo>
                <a:lnTo>
                  <a:pt x="1072367" y="332354"/>
                </a:lnTo>
                <a:lnTo>
                  <a:pt x="1015888" y="337129"/>
                </a:lnTo>
                <a:lnTo>
                  <a:pt x="957404" y="340920"/>
                </a:lnTo>
                <a:lnTo>
                  <a:pt x="897113" y="343684"/>
                </a:lnTo>
                <a:lnTo>
                  <a:pt x="835214" y="345374"/>
                </a:lnTo>
                <a:lnTo>
                  <a:pt x="771906" y="345948"/>
                </a:lnTo>
                <a:lnTo>
                  <a:pt x="708597" y="345374"/>
                </a:lnTo>
                <a:lnTo>
                  <a:pt x="646698" y="343684"/>
                </a:lnTo>
                <a:lnTo>
                  <a:pt x="586407" y="340920"/>
                </a:lnTo>
                <a:lnTo>
                  <a:pt x="527923" y="337129"/>
                </a:lnTo>
                <a:lnTo>
                  <a:pt x="471444" y="332354"/>
                </a:lnTo>
                <a:lnTo>
                  <a:pt x="417170" y="326640"/>
                </a:lnTo>
                <a:lnTo>
                  <a:pt x="365298" y="320032"/>
                </a:lnTo>
                <a:lnTo>
                  <a:pt x="316027" y="312573"/>
                </a:lnTo>
                <a:lnTo>
                  <a:pt x="269557" y="304309"/>
                </a:lnTo>
                <a:lnTo>
                  <a:pt x="226085" y="295284"/>
                </a:lnTo>
                <a:lnTo>
                  <a:pt x="185810" y="285543"/>
                </a:lnTo>
                <a:lnTo>
                  <a:pt x="148932" y="275129"/>
                </a:lnTo>
                <a:lnTo>
                  <a:pt x="86158" y="252464"/>
                </a:lnTo>
                <a:lnTo>
                  <a:pt x="39352" y="227646"/>
                </a:lnTo>
                <a:lnTo>
                  <a:pt x="10102" y="201030"/>
                </a:lnTo>
                <a:lnTo>
                  <a:pt x="0" y="172974"/>
                </a:lnTo>
                <a:close/>
              </a:path>
            </a:pathLst>
          </a:custGeom>
          <a:ln w="12192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83337" y="2536878"/>
            <a:ext cx="4508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04385" y="2644901"/>
            <a:ext cx="1334135" cy="161290"/>
          </a:xfrm>
          <a:custGeom>
            <a:avLst/>
            <a:gdLst/>
            <a:ahLst/>
            <a:cxnLst/>
            <a:rect l="l" t="t" r="r" b="b"/>
            <a:pathLst>
              <a:path w="1334135" h="161289">
                <a:moveTo>
                  <a:pt x="1333576" y="0"/>
                </a:moveTo>
                <a:lnTo>
                  <a:pt x="0" y="161099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09823" y="2746979"/>
            <a:ext cx="120650" cy="113664"/>
          </a:xfrm>
          <a:custGeom>
            <a:avLst/>
            <a:gdLst/>
            <a:ahLst/>
            <a:cxnLst/>
            <a:rect l="l" t="t" r="r" b="b"/>
            <a:pathLst>
              <a:path w="120650" h="113664">
                <a:moveTo>
                  <a:pt x="106616" y="0"/>
                </a:moveTo>
                <a:lnTo>
                  <a:pt x="0" y="70446"/>
                </a:lnTo>
                <a:lnTo>
                  <a:pt x="120332" y="113474"/>
                </a:lnTo>
                <a:lnTo>
                  <a:pt x="10661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098792" y="2319527"/>
            <a:ext cx="1971039" cy="147828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8900" marR="283845">
              <a:lnSpc>
                <a:spcPct val="100000"/>
              </a:lnSpc>
            </a:pP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sea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h f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s sh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  <a:p>
            <a:pPr marL="88900" marR="479425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li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n 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ab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n/S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3821" rIns="0" bIns="0" rtlCol="0">
            <a:spAutoFit/>
          </a:bodyPr>
          <a:lstStyle/>
          <a:p>
            <a:pPr marL="6185535">
              <a:lnSpc>
                <a:spcPct val="100000"/>
              </a:lnSpc>
            </a:pPr>
            <a:r>
              <a:rPr dirty="0"/>
              <a:t>OVERV</a:t>
            </a:r>
            <a:r>
              <a:rPr spc="-5" dirty="0"/>
              <a:t>I</a:t>
            </a:r>
            <a:r>
              <a:rPr dirty="0"/>
              <a:t>EW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74013" y="1505599"/>
            <a:ext cx="7948295" cy="420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180" indent="-284480">
              <a:lnSpc>
                <a:spcPct val="100000"/>
              </a:lnSpc>
              <a:buClr>
                <a:srgbClr val="002060"/>
              </a:buClr>
              <a:buFont typeface="Wingdings"/>
              <a:buChar char=""/>
              <a:tabLst>
                <a:tab pos="297815" algn="l"/>
              </a:tabLst>
            </a:pPr>
            <a:r>
              <a:rPr sz="2400" b="1" spc="-5" dirty="0">
                <a:latin typeface="Arial"/>
                <a:cs typeface="Arial"/>
              </a:rPr>
              <a:t>CS</a:t>
            </a:r>
            <a:r>
              <a:rPr sz="2400" b="1" dirty="0">
                <a:latin typeface="Arial"/>
                <a:cs typeface="Arial"/>
              </a:rPr>
              <a:t>P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Ro</a:t>
            </a:r>
            <a:r>
              <a:rPr sz="2400" b="1" dirty="0">
                <a:latin typeface="Arial"/>
                <a:cs typeface="Arial"/>
              </a:rPr>
              <a:t>ll-O</a:t>
            </a:r>
            <a:r>
              <a:rPr sz="2400" b="1" spc="-5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Acco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5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li</a:t>
            </a:r>
            <a:r>
              <a:rPr sz="2400" b="1" spc="-5" dirty="0">
                <a:latin typeface="Arial"/>
                <a:cs typeface="Arial"/>
              </a:rPr>
              <a:t>sh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5" dirty="0">
                <a:latin typeface="Arial"/>
                <a:cs typeface="Arial"/>
              </a:rPr>
              <a:t>en</a:t>
            </a:r>
            <a:r>
              <a:rPr sz="2400" b="1" dirty="0">
                <a:latin typeface="Arial"/>
                <a:cs typeface="Arial"/>
              </a:rPr>
              <a:t>ts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002060"/>
              </a:buClr>
              <a:buFont typeface="Wingdings"/>
              <a:buChar char=""/>
            </a:pPr>
            <a:endParaRPr sz="3500">
              <a:latin typeface="Times New Roman"/>
              <a:cs typeface="Times New Roman"/>
            </a:endParaRPr>
          </a:p>
          <a:p>
            <a:pPr marL="297180" indent="-284480">
              <a:lnSpc>
                <a:spcPct val="100000"/>
              </a:lnSpc>
              <a:buClr>
                <a:srgbClr val="002060"/>
              </a:buClr>
              <a:buFont typeface="Wingdings"/>
              <a:buChar char=""/>
              <a:tabLst>
                <a:tab pos="297815" algn="l"/>
              </a:tabLst>
            </a:pPr>
            <a:r>
              <a:rPr sz="2400" b="1" spc="-5" dirty="0">
                <a:latin typeface="Arial"/>
                <a:cs typeface="Arial"/>
              </a:rPr>
              <a:t>CS</a:t>
            </a:r>
            <a:r>
              <a:rPr sz="2400" b="1" dirty="0">
                <a:latin typeface="Arial"/>
                <a:cs typeface="Arial"/>
              </a:rPr>
              <a:t>P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oces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Rev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ew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002060"/>
              </a:buClr>
              <a:buFont typeface="Wingdings"/>
              <a:buChar char=""/>
            </a:pPr>
            <a:endParaRPr sz="3500">
              <a:latin typeface="Times New Roman"/>
              <a:cs typeface="Times New Roman"/>
            </a:endParaRPr>
          </a:p>
          <a:p>
            <a:pPr marL="297180" marR="5080" indent="-284480">
              <a:lnSpc>
                <a:spcPct val="100000"/>
              </a:lnSpc>
              <a:buClr>
                <a:srgbClr val="002060"/>
              </a:buClr>
              <a:buFont typeface="Wingdings"/>
              <a:buChar char=""/>
              <a:tabLst>
                <a:tab pos="297815" algn="l"/>
              </a:tabLst>
            </a:pPr>
            <a:r>
              <a:rPr sz="2400" b="1" spc="-5" dirty="0">
                <a:latin typeface="Arial"/>
                <a:cs typeface="Arial"/>
              </a:rPr>
              <a:t>Depa</a:t>
            </a:r>
            <a:r>
              <a:rPr sz="2400" b="1" dirty="0">
                <a:latin typeface="Arial"/>
                <a:cs typeface="Arial"/>
              </a:rPr>
              <a:t>rtm</a:t>
            </a:r>
            <a:r>
              <a:rPr sz="2400" b="1" spc="-5" dirty="0">
                <a:latin typeface="Arial"/>
                <a:cs typeface="Arial"/>
              </a:rPr>
              <a:t>en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De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-5" dirty="0">
                <a:latin typeface="Arial"/>
                <a:cs typeface="Arial"/>
              </a:rPr>
              <a:t>ens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ns</a:t>
            </a:r>
            <a:r>
              <a:rPr sz="2400" b="1" dirty="0">
                <a:latin typeface="Arial"/>
                <a:cs typeface="Arial"/>
              </a:rPr>
              <a:t>tr</a:t>
            </a:r>
            <a:r>
              <a:rPr sz="2400" b="1" spc="-5" dirty="0">
                <a:latin typeface="Arial"/>
                <a:cs typeface="Arial"/>
              </a:rPr>
              <a:t>uc</a:t>
            </a:r>
            <a:r>
              <a:rPr sz="2400" b="1" dirty="0">
                <a:latin typeface="Arial"/>
                <a:cs typeface="Arial"/>
              </a:rPr>
              <a:t>ti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</a:t>
            </a:r>
            <a:r>
              <a:rPr sz="2400" b="1" spc="-5" dirty="0">
                <a:latin typeface="Arial"/>
                <a:cs typeface="Arial"/>
              </a:rPr>
              <a:t>DoD</a:t>
            </a:r>
            <a:r>
              <a:rPr sz="2400" b="1" dirty="0">
                <a:latin typeface="Arial"/>
                <a:cs typeface="Arial"/>
              </a:rPr>
              <a:t>I)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rit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ria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-5" dirty="0">
                <a:latin typeface="Arial"/>
                <a:cs typeface="Arial"/>
              </a:rPr>
              <a:t>or Ve</a:t>
            </a:r>
            <a:r>
              <a:rPr sz="2400" b="1" dirty="0">
                <a:latin typeface="Arial"/>
                <a:cs typeface="Arial"/>
              </a:rPr>
              <a:t>tti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g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 </a:t>
            </a:r>
            <a:r>
              <a:rPr sz="2400" b="1" spc="-5" dirty="0">
                <a:latin typeface="Arial"/>
                <a:cs typeface="Arial"/>
              </a:rPr>
              <a:t>Co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5" dirty="0">
                <a:latin typeface="Arial"/>
                <a:cs typeface="Arial"/>
              </a:rPr>
              <a:t>pany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002060"/>
              </a:buClr>
              <a:buFont typeface="Wingdings"/>
              <a:buChar char=""/>
            </a:pPr>
            <a:endParaRPr sz="3500">
              <a:latin typeface="Times New Roman"/>
              <a:cs typeface="Times New Roman"/>
            </a:endParaRPr>
          </a:p>
          <a:p>
            <a:pPr marL="297180" indent="-284480">
              <a:lnSpc>
                <a:spcPct val="100000"/>
              </a:lnSpc>
              <a:buClr>
                <a:srgbClr val="002060"/>
              </a:buClr>
              <a:buFont typeface="Wingdings"/>
              <a:buChar char=""/>
              <a:tabLst>
                <a:tab pos="297815" algn="l"/>
              </a:tabLst>
            </a:pPr>
            <a:r>
              <a:rPr sz="2400" b="1" dirty="0">
                <a:latin typeface="Arial"/>
                <a:cs typeface="Arial"/>
              </a:rPr>
              <a:t>Q</a:t>
            </a:r>
            <a:r>
              <a:rPr sz="2400" b="1" spc="-5" dirty="0">
                <a:latin typeface="Arial"/>
                <a:cs typeface="Arial"/>
              </a:rPr>
              <a:t>ues</a:t>
            </a:r>
            <a:r>
              <a:rPr sz="2400" b="1" dirty="0">
                <a:latin typeface="Arial"/>
                <a:cs typeface="Arial"/>
              </a:rPr>
              <a:t>ti</a:t>
            </a:r>
            <a:r>
              <a:rPr sz="2400" b="1" spc="-5" dirty="0">
                <a:latin typeface="Arial"/>
                <a:cs typeface="Arial"/>
              </a:rPr>
              <a:t>on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an</a:t>
            </a:r>
            <a:r>
              <a:rPr sz="2400" b="1" dirty="0">
                <a:latin typeface="Arial"/>
                <a:cs typeface="Arial"/>
              </a:rPr>
              <a:t>d </a:t>
            </a:r>
            <a:r>
              <a:rPr sz="2400" b="1" spc="-5" dirty="0">
                <a:latin typeface="Arial"/>
                <a:cs typeface="Arial"/>
              </a:rPr>
              <a:t>Ans</a:t>
            </a:r>
            <a:r>
              <a:rPr sz="2400" b="1" spc="25" dirty="0">
                <a:latin typeface="Arial"/>
                <a:cs typeface="Arial"/>
              </a:rPr>
              <a:t>w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rs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002060"/>
              </a:buClr>
              <a:buFont typeface="Wingdings"/>
              <a:buChar char=""/>
            </a:pPr>
            <a:endParaRPr sz="3500">
              <a:latin typeface="Times New Roman"/>
              <a:cs typeface="Times New Roman"/>
            </a:endParaRPr>
          </a:p>
          <a:p>
            <a:pPr marL="297180" indent="-284480">
              <a:lnSpc>
                <a:spcPct val="100000"/>
              </a:lnSpc>
              <a:buClr>
                <a:srgbClr val="002060"/>
              </a:buClr>
              <a:buFont typeface="Wingdings"/>
              <a:buChar char=""/>
              <a:tabLst>
                <a:tab pos="297815" algn="l"/>
              </a:tabLst>
            </a:pPr>
            <a:r>
              <a:rPr sz="2400" b="1" spc="-5" dirty="0">
                <a:latin typeface="Arial"/>
                <a:cs typeface="Arial"/>
              </a:rPr>
              <a:t>Backu</a:t>
            </a:r>
            <a:r>
              <a:rPr sz="2400" b="1" dirty="0">
                <a:latin typeface="Arial"/>
                <a:cs typeface="Arial"/>
              </a:rPr>
              <a:t>p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li</a:t>
            </a:r>
            <a:r>
              <a:rPr sz="2400" b="1" spc="-5" dirty="0">
                <a:latin typeface="Arial"/>
                <a:cs typeface="Arial"/>
              </a:rPr>
              <a:t>des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3176" y="29612"/>
            <a:ext cx="6068060" cy="119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5230">
              <a:lnSpc>
                <a:spcPct val="100000"/>
              </a:lnSpc>
            </a:pPr>
            <a:r>
              <a:rPr sz="2000" b="1" spc="5" dirty="0">
                <a:latin typeface="Arial"/>
                <a:cs typeface="Arial"/>
              </a:rPr>
              <a:t>U</a:t>
            </a:r>
            <a:r>
              <a:rPr sz="2000" b="1" spc="-10" dirty="0">
                <a:latin typeface="Arial"/>
                <a:cs typeface="Arial"/>
              </a:rPr>
              <a:t>.</a:t>
            </a:r>
            <a:r>
              <a:rPr sz="2000" b="1" spc="-5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.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OE</a:t>
            </a:r>
            <a:endParaRPr sz="20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2000" b="1" spc="5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ata</a:t>
            </a:r>
            <a:r>
              <a:rPr sz="2000" b="1" spc="-5" dirty="0">
                <a:latin typeface="Arial"/>
                <a:cs typeface="Arial"/>
              </a:rPr>
              <a:t>b</a:t>
            </a:r>
            <a:r>
              <a:rPr sz="2000" b="1" dirty="0">
                <a:latin typeface="Arial"/>
                <a:cs typeface="Arial"/>
              </a:rPr>
              <a:t>ase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f </a:t>
            </a:r>
            <a:r>
              <a:rPr sz="2000" b="1" spc="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ccre</a:t>
            </a:r>
            <a:r>
              <a:rPr sz="2000" b="1" spc="-5" dirty="0">
                <a:latin typeface="Arial"/>
                <a:cs typeface="Arial"/>
              </a:rPr>
              <a:t>d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ted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-5" dirty="0">
                <a:latin typeface="Arial"/>
                <a:cs typeface="Arial"/>
              </a:rPr>
              <a:t>og</a:t>
            </a:r>
            <a:r>
              <a:rPr sz="2000" b="1" dirty="0">
                <a:latin typeface="Arial"/>
                <a:cs typeface="Arial"/>
              </a:rPr>
              <a:t>ra</a:t>
            </a:r>
            <a:r>
              <a:rPr sz="2000" b="1" spc="-10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5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d</a:t>
            </a:r>
            <a:r>
              <a:rPr sz="2000" b="1" spc="-10" dirty="0">
                <a:latin typeface="Arial"/>
                <a:cs typeface="Arial"/>
              </a:rPr>
              <a:t> I</a:t>
            </a:r>
            <a:r>
              <a:rPr sz="2000" b="1" dirty="0">
                <a:latin typeface="Arial"/>
                <a:cs typeface="Arial"/>
              </a:rPr>
              <a:t>nst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tut</a:t>
            </a:r>
            <a:r>
              <a:rPr sz="2000" b="1" spc="-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ons 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ter</a:t>
            </a:r>
            <a:r>
              <a:rPr sz="2000" b="1" spc="-5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-5" dirty="0">
                <a:latin typeface="Arial"/>
                <a:cs typeface="Arial"/>
              </a:rPr>
              <a:t>hip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-10" dirty="0">
                <a:latin typeface="Arial"/>
                <a:cs typeface="Arial"/>
              </a:rPr>
              <a:t>/</a:t>
            </a:r>
            <a:r>
              <a:rPr sz="2000" b="1" spc="5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es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5" dirty="0">
                <a:latin typeface="Arial"/>
                <a:cs typeface="Arial"/>
              </a:rPr>
              <a:t>n</a:t>
            </a:r>
            <a:r>
              <a:rPr sz="2000" b="1" spc="-15" dirty="0">
                <a:latin typeface="Arial"/>
                <a:cs typeface="Arial"/>
              </a:rPr>
              <a:t>c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es</a:t>
            </a:r>
            <a:r>
              <a:rPr sz="2000" b="1" spc="-10" dirty="0">
                <a:latin typeface="Arial"/>
                <a:cs typeface="Arial"/>
              </a:rPr>
              <a:t>/</a:t>
            </a:r>
            <a:r>
              <a:rPr sz="2000" b="1" spc="-5" dirty="0">
                <a:latin typeface="Arial"/>
                <a:cs typeface="Arial"/>
              </a:rPr>
              <a:t>P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-5" dirty="0">
                <a:latin typeface="Arial"/>
                <a:cs typeface="Arial"/>
              </a:rPr>
              <a:t>og</a:t>
            </a:r>
            <a:r>
              <a:rPr sz="2000" b="1" spc="-15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10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&gt;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te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earch </a:t>
            </a:r>
            <a:r>
              <a:rPr sz="2000" b="1" spc="-5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earch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B</a:t>
            </a:r>
            <a:r>
              <a:rPr sz="2000" b="1" dirty="0">
                <a:latin typeface="Arial"/>
                <a:cs typeface="Arial"/>
              </a:rPr>
              <a:t>y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st</a:t>
            </a:r>
            <a:r>
              <a:rPr sz="2000" b="1" spc="-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u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on/Si</a:t>
            </a:r>
            <a:r>
              <a:rPr sz="2000" b="1" dirty="0">
                <a:latin typeface="Arial"/>
                <a:cs typeface="Arial"/>
              </a:rPr>
              <a:t>te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ab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5008" y="1397508"/>
            <a:ext cx="6644639" cy="481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69614" y="4243578"/>
            <a:ext cx="1668780" cy="562610"/>
          </a:xfrm>
          <a:custGeom>
            <a:avLst/>
            <a:gdLst/>
            <a:ahLst/>
            <a:cxnLst/>
            <a:rect l="l" t="t" r="r" b="b"/>
            <a:pathLst>
              <a:path w="1668779" h="562610">
                <a:moveTo>
                  <a:pt x="0" y="281178"/>
                </a:moveTo>
                <a:lnTo>
                  <a:pt x="10920" y="235568"/>
                </a:lnTo>
                <a:lnTo>
                  <a:pt x="42537" y="192301"/>
                </a:lnTo>
                <a:lnTo>
                  <a:pt x="93133" y="151958"/>
                </a:lnTo>
                <a:lnTo>
                  <a:pt x="160989" y="115115"/>
                </a:lnTo>
                <a:lnTo>
                  <a:pt x="200853" y="98188"/>
                </a:lnTo>
                <a:lnTo>
                  <a:pt x="244387" y="82353"/>
                </a:lnTo>
                <a:lnTo>
                  <a:pt x="291378" y="67682"/>
                </a:lnTo>
                <a:lnTo>
                  <a:pt x="341610" y="54249"/>
                </a:lnTo>
                <a:lnTo>
                  <a:pt x="394869" y="42125"/>
                </a:lnTo>
                <a:lnTo>
                  <a:pt x="450940" y="31383"/>
                </a:lnTo>
                <a:lnTo>
                  <a:pt x="509608" y="22095"/>
                </a:lnTo>
                <a:lnTo>
                  <a:pt x="570658" y="14334"/>
                </a:lnTo>
                <a:lnTo>
                  <a:pt x="633876" y="8171"/>
                </a:lnTo>
                <a:lnTo>
                  <a:pt x="699047" y="3680"/>
                </a:lnTo>
                <a:lnTo>
                  <a:pt x="765957" y="932"/>
                </a:lnTo>
                <a:lnTo>
                  <a:pt x="834390" y="0"/>
                </a:lnTo>
                <a:lnTo>
                  <a:pt x="902822" y="932"/>
                </a:lnTo>
                <a:lnTo>
                  <a:pt x="969732" y="3680"/>
                </a:lnTo>
                <a:lnTo>
                  <a:pt x="1034903" y="8171"/>
                </a:lnTo>
                <a:lnTo>
                  <a:pt x="1098121" y="14334"/>
                </a:lnTo>
                <a:lnTo>
                  <a:pt x="1159171" y="22095"/>
                </a:lnTo>
                <a:lnTo>
                  <a:pt x="1217839" y="31383"/>
                </a:lnTo>
                <a:lnTo>
                  <a:pt x="1273910" y="42125"/>
                </a:lnTo>
                <a:lnTo>
                  <a:pt x="1327169" y="54249"/>
                </a:lnTo>
                <a:lnTo>
                  <a:pt x="1377401" y="67682"/>
                </a:lnTo>
                <a:lnTo>
                  <a:pt x="1424392" y="82353"/>
                </a:lnTo>
                <a:lnTo>
                  <a:pt x="1467926" y="98188"/>
                </a:lnTo>
                <a:lnTo>
                  <a:pt x="1507790" y="115115"/>
                </a:lnTo>
                <a:lnTo>
                  <a:pt x="1543768" y="133063"/>
                </a:lnTo>
                <a:lnTo>
                  <a:pt x="1603209" y="171728"/>
                </a:lnTo>
                <a:lnTo>
                  <a:pt x="1644530" y="213605"/>
                </a:lnTo>
                <a:lnTo>
                  <a:pt x="1666014" y="258116"/>
                </a:lnTo>
                <a:lnTo>
                  <a:pt x="1668780" y="281178"/>
                </a:lnTo>
                <a:lnTo>
                  <a:pt x="1666014" y="304239"/>
                </a:lnTo>
                <a:lnTo>
                  <a:pt x="1644530" y="348750"/>
                </a:lnTo>
                <a:lnTo>
                  <a:pt x="1603209" y="390627"/>
                </a:lnTo>
                <a:lnTo>
                  <a:pt x="1543768" y="429292"/>
                </a:lnTo>
                <a:lnTo>
                  <a:pt x="1507790" y="447240"/>
                </a:lnTo>
                <a:lnTo>
                  <a:pt x="1467926" y="464167"/>
                </a:lnTo>
                <a:lnTo>
                  <a:pt x="1424392" y="480002"/>
                </a:lnTo>
                <a:lnTo>
                  <a:pt x="1377401" y="494673"/>
                </a:lnTo>
                <a:lnTo>
                  <a:pt x="1327169" y="508106"/>
                </a:lnTo>
                <a:lnTo>
                  <a:pt x="1273910" y="520230"/>
                </a:lnTo>
                <a:lnTo>
                  <a:pt x="1217839" y="530972"/>
                </a:lnTo>
                <a:lnTo>
                  <a:pt x="1159171" y="540260"/>
                </a:lnTo>
                <a:lnTo>
                  <a:pt x="1098121" y="548021"/>
                </a:lnTo>
                <a:lnTo>
                  <a:pt x="1034903" y="554184"/>
                </a:lnTo>
                <a:lnTo>
                  <a:pt x="969732" y="558675"/>
                </a:lnTo>
                <a:lnTo>
                  <a:pt x="902822" y="561423"/>
                </a:lnTo>
                <a:lnTo>
                  <a:pt x="834390" y="562356"/>
                </a:lnTo>
                <a:lnTo>
                  <a:pt x="765957" y="561423"/>
                </a:lnTo>
                <a:lnTo>
                  <a:pt x="699047" y="558675"/>
                </a:lnTo>
                <a:lnTo>
                  <a:pt x="633876" y="554184"/>
                </a:lnTo>
                <a:lnTo>
                  <a:pt x="570658" y="548021"/>
                </a:lnTo>
                <a:lnTo>
                  <a:pt x="509608" y="540260"/>
                </a:lnTo>
                <a:lnTo>
                  <a:pt x="450940" y="530972"/>
                </a:lnTo>
                <a:lnTo>
                  <a:pt x="394869" y="520230"/>
                </a:lnTo>
                <a:lnTo>
                  <a:pt x="341610" y="508106"/>
                </a:lnTo>
                <a:lnTo>
                  <a:pt x="291378" y="494673"/>
                </a:lnTo>
                <a:lnTo>
                  <a:pt x="244387" y="480002"/>
                </a:lnTo>
                <a:lnTo>
                  <a:pt x="200853" y="464167"/>
                </a:lnTo>
                <a:lnTo>
                  <a:pt x="160989" y="447240"/>
                </a:lnTo>
                <a:lnTo>
                  <a:pt x="125011" y="429292"/>
                </a:lnTo>
                <a:lnTo>
                  <a:pt x="65570" y="390627"/>
                </a:lnTo>
                <a:lnTo>
                  <a:pt x="24249" y="348750"/>
                </a:lnTo>
                <a:lnTo>
                  <a:pt x="2765" y="304239"/>
                </a:lnTo>
                <a:lnTo>
                  <a:pt x="0" y="281178"/>
                </a:lnTo>
                <a:close/>
              </a:path>
            </a:pathLst>
          </a:custGeom>
          <a:ln w="25907">
            <a:solidFill>
              <a:srgbClr val="0095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19634" y="4409667"/>
            <a:ext cx="10115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9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14293" y="4356959"/>
            <a:ext cx="1455420" cy="173990"/>
          </a:xfrm>
          <a:custGeom>
            <a:avLst/>
            <a:gdLst/>
            <a:ahLst/>
            <a:cxnLst/>
            <a:rect l="l" t="t" r="r" b="b"/>
            <a:pathLst>
              <a:path w="1455420" h="173989">
                <a:moveTo>
                  <a:pt x="1455293" y="173393"/>
                </a:moveTo>
                <a:lnTo>
                  <a:pt x="0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19707" y="4302462"/>
            <a:ext cx="120650" cy="113664"/>
          </a:xfrm>
          <a:custGeom>
            <a:avLst/>
            <a:gdLst/>
            <a:ahLst/>
            <a:cxnLst/>
            <a:rect l="l" t="t" r="r" b="b"/>
            <a:pathLst>
              <a:path w="120650" h="113664">
                <a:moveTo>
                  <a:pt x="120256" y="0"/>
                </a:moveTo>
                <a:lnTo>
                  <a:pt x="0" y="43218"/>
                </a:lnTo>
                <a:lnTo>
                  <a:pt x="106730" y="113499"/>
                </a:lnTo>
                <a:lnTo>
                  <a:pt x="12025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464552" y="2606039"/>
            <a:ext cx="1562100" cy="120142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9535" marR="197485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ea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rch f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il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rs s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ho</a:t>
            </a:r>
            <a:r>
              <a:rPr sz="1800" spc="-40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n to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beg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n s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ea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rch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2867" y="126072"/>
            <a:ext cx="6703059" cy="1076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4988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U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-5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-5" dirty="0">
                <a:latin typeface="Arial"/>
                <a:cs typeface="Arial"/>
              </a:rPr>
              <a:t> D</a:t>
            </a:r>
            <a:r>
              <a:rPr sz="1800" b="1" dirty="0">
                <a:latin typeface="Arial"/>
                <a:cs typeface="Arial"/>
              </a:rPr>
              <a:t>OE</a:t>
            </a:r>
            <a:endParaRPr sz="1800">
              <a:latin typeface="Arial"/>
              <a:cs typeface="Arial"/>
            </a:endParaRPr>
          </a:p>
          <a:p>
            <a:pPr marL="12700" marR="5080" indent="635" algn="ctr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D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b</a:t>
            </a:r>
            <a:r>
              <a:rPr sz="1800" b="1" spc="-10" dirty="0">
                <a:latin typeface="Arial"/>
                <a:cs typeface="Arial"/>
              </a:rPr>
              <a:t>as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 </a:t>
            </a:r>
            <a:r>
              <a:rPr sz="1800" b="1" spc="-55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cc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dit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</a:t>
            </a:r>
            <a:r>
              <a:rPr sz="1800" b="1" dirty="0">
                <a:latin typeface="Arial"/>
                <a:cs typeface="Arial"/>
              </a:rPr>
              <a:t>og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nd In</a:t>
            </a:r>
            <a:r>
              <a:rPr sz="1800" b="1" spc="-5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titutions Int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hip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/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es</a:t>
            </a:r>
            <a:r>
              <a:rPr sz="1800" b="1" dirty="0">
                <a:latin typeface="Arial"/>
                <a:cs typeface="Arial"/>
              </a:rPr>
              <a:t>id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10" dirty="0">
                <a:latin typeface="Arial"/>
                <a:cs typeface="Arial"/>
              </a:rPr>
              <a:t>es</a:t>
            </a:r>
            <a:r>
              <a:rPr sz="1800" b="1" dirty="0">
                <a:latin typeface="Arial"/>
                <a:cs typeface="Arial"/>
              </a:rPr>
              <a:t>/</a:t>
            </a:r>
            <a:r>
              <a:rPr sz="1800" b="1" spc="-5" dirty="0">
                <a:latin typeface="Arial"/>
                <a:cs typeface="Arial"/>
              </a:rPr>
              <a:t>Pr</a:t>
            </a:r>
            <a:r>
              <a:rPr sz="1800" b="1" dirty="0">
                <a:latin typeface="Arial"/>
                <a:cs typeface="Arial"/>
              </a:rPr>
              <a:t>og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&gt;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-10" dirty="0">
                <a:latin typeface="Arial"/>
                <a:cs typeface="Arial"/>
              </a:rPr>
              <a:t>ec</a:t>
            </a:r>
            <a:r>
              <a:rPr sz="1800" b="1" dirty="0">
                <a:latin typeface="Arial"/>
                <a:cs typeface="Arial"/>
              </a:rPr>
              <a:t>t 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titution/</a:t>
            </a:r>
            <a:r>
              <a:rPr sz="1800" b="1" spc="-5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ite </a:t>
            </a:r>
            <a:r>
              <a:rPr sz="1800" b="1" spc="-5" dirty="0">
                <a:latin typeface="Arial"/>
                <a:cs typeface="Arial"/>
              </a:rPr>
              <a:t>S</a:t>
            </a:r>
            <a:r>
              <a:rPr sz="1800" b="1" spc="-10" dirty="0">
                <a:latin typeface="Arial"/>
                <a:cs typeface="Arial"/>
              </a:rPr>
              <a:t>ea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h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B</a:t>
            </a:r>
            <a:r>
              <a:rPr sz="1800" b="1" dirty="0">
                <a:latin typeface="Arial"/>
                <a:cs typeface="Arial"/>
              </a:rPr>
              <a:t>y</a:t>
            </a:r>
            <a:r>
              <a:rPr sz="1800" b="1" spc="-5" dirty="0">
                <a:latin typeface="Arial"/>
                <a:cs typeface="Arial"/>
              </a:rPr>
              <a:t> S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8244" y="1397508"/>
            <a:ext cx="6646164" cy="4902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26160" y="1769883"/>
            <a:ext cx="1837055" cy="2551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7155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Sea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h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lt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st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e 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f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6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x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174625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23</a:t>
            </a:r>
            <a:r>
              <a:rPr sz="1400" dirty="0">
                <a:latin typeface="Arial"/>
                <a:cs typeface="Arial"/>
              </a:rPr>
              <a:t>5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spc="5" dirty="0">
                <a:latin typeface="Arial"/>
                <a:cs typeface="Arial"/>
              </a:rPr>
              <a:t>st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u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spc="-10" dirty="0">
                <a:latin typeface="Arial"/>
                <a:cs typeface="Arial"/>
              </a:rPr>
              <a:t>s</a:t>
            </a:r>
            <a:r>
              <a:rPr sz="1400" spc="5" dirty="0">
                <a:latin typeface="Arial"/>
                <a:cs typeface="Arial"/>
              </a:rPr>
              <a:t>/</a:t>
            </a:r>
            <a:r>
              <a:rPr sz="1400" spc="-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es </a:t>
            </a:r>
            <a:r>
              <a:rPr sz="1400" spc="5" dirty="0">
                <a:latin typeface="Arial"/>
                <a:cs typeface="Arial"/>
              </a:rPr>
              <a:t>f</a:t>
            </a:r>
            <a:r>
              <a:rPr sz="1400" spc="-5" dirty="0">
                <a:latin typeface="Arial"/>
                <a:cs typeface="Arial"/>
              </a:rPr>
              <a:t>oun</a:t>
            </a:r>
            <a:r>
              <a:rPr sz="1400" dirty="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x</a:t>
            </a:r>
            <a:r>
              <a:rPr sz="1400" spc="-5" dirty="0">
                <a:latin typeface="Arial"/>
                <a:cs typeface="Arial"/>
              </a:rPr>
              <a:t>po</a:t>
            </a:r>
            <a:r>
              <a:rPr sz="1400" dirty="0">
                <a:latin typeface="Arial"/>
                <a:cs typeface="Arial"/>
              </a:rPr>
              <a:t>rt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cc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ed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on 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Exam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400" b="1" spc="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Sc</a:t>
            </a:r>
            <a:r>
              <a:rPr sz="1400" b="1" spc="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400" b="1" spc="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1400" b="1" spc="35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n t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sz="1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4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n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ngu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ge L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ea</a:t>
            </a:r>
            <a:r>
              <a:rPr sz="1400" b="1" spc="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4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Sc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hool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9143" y="20070"/>
            <a:ext cx="6703059" cy="1076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4988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U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-5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-5" dirty="0">
                <a:latin typeface="Arial"/>
                <a:cs typeface="Arial"/>
              </a:rPr>
              <a:t> D</a:t>
            </a:r>
            <a:r>
              <a:rPr sz="1800" b="1" dirty="0">
                <a:latin typeface="Arial"/>
                <a:cs typeface="Arial"/>
              </a:rPr>
              <a:t>OE</a:t>
            </a:r>
            <a:endParaRPr sz="1800">
              <a:latin typeface="Arial"/>
              <a:cs typeface="Arial"/>
            </a:endParaRPr>
          </a:p>
          <a:p>
            <a:pPr marL="12700" marR="5080" indent="635" algn="ctr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D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b</a:t>
            </a:r>
            <a:r>
              <a:rPr sz="1800" b="1" spc="-10" dirty="0">
                <a:latin typeface="Arial"/>
                <a:cs typeface="Arial"/>
              </a:rPr>
              <a:t>as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 </a:t>
            </a:r>
            <a:r>
              <a:rPr sz="1800" b="1" spc="-55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cc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dit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</a:t>
            </a:r>
            <a:r>
              <a:rPr sz="1800" b="1" dirty="0">
                <a:latin typeface="Arial"/>
                <a:cs typeface="Arial"/>
              </a:rPr>
              <a:t>og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nd In</a:t>
            </a:r>
            <a:r>
              <a:rPr sz="1800" b="1" spc="-5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titutions Int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hip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/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es</a:t>
            </a:r>
            <a:r>
              <a:rPr sz="1800" b="1" dirty="0">
                <a:latin typeface="Arial"/>
                <a:cs typeface="Arial"/>
              </a:rPr>
              <a:t>id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10" dirty="0">
                <a:latin typeface="Arial"/>
                <a:cs typeface="Arial"/>
              </a:rPr>
              <a:t>es</a:t>
            </a:r>
            <a:r>
              <a:rPr sz="1800" b="1" dirty="0">
                <a:latin typeface="Arial"/>
                <a:cs typeface="Arial"/>
              </a:rPr>
              <a:t>/</a:t>
            </a:r>
            <a:r>
              <a:rPr sz="1800" b="1" spc="-5" dirty="0">
                <a:latin typeface="Arial"/>
                <a:cs typeface="Arial"/>
              </a:rPr>
              <a:t>Pr</a:t>
            </a:r>
            <a:r>
              <a:rPr sz="1800" b="1" dirty="0">
                <a:latin typeface="Arial"/>
                <a:cs typeface="Arial"/>
              </a:rPr>
              <a:t>og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&gt;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-10" dirty="0">
                <a:latin typeface="Arial"/>
                <a:cs typeface="Arial"/>
              </a:rPr>
              <a:t>ec</a:t>
            </a:r>
            <a:r>
              <a:rPr sz="1800" b="1" dirty="0">
                <a:latin typeface="Arial"/>
                <a:cs typeface="Arial"/>
              </a:rPr>
              <a:t>t 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titution/</a:t>
            </a:r>
            <a:r>
              <a:rPr sz="1800" b="1" spc="-5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ite </a:t>
            </a:r>
            <a:r>
              <a:rPr sz="1800" b="1" spc="-5" dirty="0">
                <a:latin typeface="Arial"/>
                <a:cs typeface="Arial"/>
              </a:rPr>
              <a:t>S</a:t>
            </a:r>
            <a:r>
              <a:rPr sz="1800" b="1" spc="-10" dirty="0">
                <a:latin typeface="Arial"/>
                <a:cs typeface="Arial"/>
              </a:rPr>
              <a:t>ea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h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B</a:t>
            </a:r>
            <a:r>
              <a:rPr sz="1800" b="1" dirty="0">
                <a:latin typeface="Arial"/>
                <a:cs typeface="Arial"/>
              </a:rPr>
              <a:t>y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titution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6740" y="1266444"/>
            <a:ext cx="8372855" cy="4983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20840" y="5036820"/>
            <a:ext cx="1423670" cy="448309"/>
          </a:xfrm>
          <a:custGeom>
            <a:avLst/>
            <a:gdLst/>
            <a:ahLst/>
            <a:cxnLst/>
            <a:rect l="l" t="t" r="r" b="b"/>
            <a:pathLst>
              <a:path w="1423670" h="448310">
                <a:moveTo>
                  <a:pt x="711708" y="0"/>
                </a:moveTo>
                <a:lnTo>
                  <a:pt x="653336" y="742"/>
                </a:lnTo>
                <a:lnTo>
                  <a:pt x="596265" y="2932"/>
                </a:lnTo>
                <a:lnTo>
                  <a:pt x="540676" y="6511"/>
                </a:lnTo>
                <a:lnTo>
                  <a:pt x="486753" y="11421"/>
                </a:lnTo>
                <a:lnTo>
                  <a:pt x="434679" y="17605"/>
                </a:lnTo>
                <a:lnTo>
                  <a:pt x="384637" y="25006"/>
                </a:lnTo>
                <a:lnTo>
                  <a:pt x="336810" y="33565"/>
                </a:lnTo>
                <a:lnTo>
                  <a:pt x="291382" y="43225"/>
                </a:lnTo>
                <a:lnTo>
                  <a:pt x="248536" y="53928"/>
                </a:lnTo>
                <a:lnTo>
                  <a:pt x="208454" y="65617"/>
                </a:lnTo>
                <a:lnTo>
                  <a:pt x="171320" y="78234"/>
                </a:lnTo>
                <a:lnTo>
                  <a:pt x="106630" y="106021"/>
                </a:lnTo>
                <a:lnTo>
                  <a:pt x="55929" y="136827"/>
                </a:lnTo>
                <a:lnTo>
                  <a:pt x="20684" y="170192"/>
                </a:lnTo>
                <a:lnTo>
                  <a:pt x="2359" y="205654"/>
                </a:lnTo>
                <a:lnTo>
                  <a:pt x="0" y="224027"/>
                </a:lnTo>
                <a:lnTo>
                  <a:pt x="2359" y="242401"/>
                </a:lnTo>
                <a:lnTo>
                  <a:pt x="20684" y="277863"/>
                </a:lnTo>
                <a:lnTo>
                  <a:pt x="55929" y="311228"/>
                </a:lnTo>
                <a:lnTo>
                  <a:pt x="106630" y="342034"/>
                </a:lnTo>
                <a:lnTo>
                  <a:pt x="171320" y="369821"/>
                </a:lnTo>
                <a:lnTo>
                  <a:pt x="208454" y="382438"/>
                </a:lnTo>
                <a:lnTo>
                  <a:pt x="248536" y="394127"/>
                </a:lnTo>
                <a:lnTo>
                  <a:pt x="291382" y="404830"/>
                </a:lnTo>
                <a:lnTo>
                  <a:pt x="336810" y="414490"/>
                </a:lnTo>
                <a:lnTo>
                  <a:pt x="384637" y="423049"/>
                </a:lnTo>
                <a:lnTo>
                  <a:pt x="434679" y="430450"/>
                </a:lnTo>
                <a:lnTo>
                  <a:pt x="486753" y="436634"/>
                </a:lnTo>
                <a:lnTo>
                  <a:pt x="540676" y="441544"/>
                </a:lnTo>
                <a:lnTo>
                  <a:pt x="596265" y="445123"/>
                </a:lnTo>
                <a:lnTo>
                  <a:pt x="653336" y="447313"/>
                </a:lnTo>
                <a:lnTo>
                  <a:pt x="711708" y="448055"/>
                </a:lnTo>
                <a:lnTo>
                  <a:pt x="770079" y="447313"/>
                </a:lnTo>
                <a:lnTo>
                  <a:pt x="827150" y="445123"/>
                </a:lnTo>
                <a:lnTo>
                  <a:pt x="882739" y="441544"/>
                </a:lnTo>
                <a:lnTo>
                  <a:pt x="936662" y="436634"/>
                </a:lnTo>
                <a:lnTo>
                  <a:pt x="988736" y="430450"/>
                </a:lnTo>
                <a:lnTo>
                  <a:pt x="1038778" y="423049"/>
                </a:lnTo>
                <a:lnTo>
                  <a:pt x="1086605" y="414490"/>
                </a:lnTo>
                <a:lnTo>
                  <a:pt x="1132033" y="404830"/>
                </a:lnTo>
                <a:lnTo>
                  <a:pt x="1174879" y="394127"/>
                </a:lnTo>
                <a:lnTo>
                  <a:pt x="1214961" y="382438"/>
                </a:lnTo>
                <a:lnTo>
                  <a:pt x="1252095" y="369821"/>
                </a:lnTo>
                <a:lnTo>
                  <a:pt x="1316785" y="342034"/>
                </a:lnTo>
                <a:lnTo>
                  <a:pt x="1367486" y="311228"/>
                </a:lnTo>
                <a:lnTo>
                  <a:pt x="1402731" y="277863"/>
                </a:lnTo>
                <a:lnTo>
                  <a:pt x="1421056" y="242401"/>
                </a:lnTo>
                <a:lnTo>
                  <a:pt x="1423416" y="224027"/>
                </a:lnTo>
                <a:lnTo>
                  <a:pt x="1421056" y="205654"/>
                </a:lnTo>
                <a:lnTo>
                  <a:pt x="1402731" y="170192"/>
                </a:lnTo>
                <a:lnTo>
                  <a:pt x="1367486" y="136827"/>
                </a:lnTo>
                <a:lnTo>
                  <a:pt x="1316785" y="106021"/>
                </a:lnTo>
                <a:lnTo>
                  <a:pt x="1252095" y="78234"/>
                </a:lnTo>
                <a:lnTo>
                  <a:pt x="1214961" y="65617"/>
                </a:lnTo>
                <a:lnTo>
                  <a:pt x="1174879" y="53928"/>
                </a:lnTo>
                <a:lnTo>
                  <a:pt x="1132033" y="43225"/>
                </a:lnTo>
                <a:lnTo>
                  <a:pt x="1086605" y="33565"/>
                </a:lnTo>
                <a:lnTo>
                  <a:pt x="1038778" y="25006"/>
                </a:lnTo>
                <a:lnTo>
                  <a:pt x="988736" y="17605"/>
                </a:lnTo>
                <a:lnTo>
                  <a:pt x="936662" y="11421"/>
                </a:lnTo>
                <a:lnTo>
                  <a:pt x="882739" y="6511"/>
                </a:lnTo>
                <a:lnTo>
                  <a:pt x="827150" y="2932"/>
                </a:lnTo>
                <a:lnTo>
                  <a:pt x="770079" y="742"/>
                </a:lnTo>
                <a:lnTo>
                  <a:pt x="711708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20840" y="5036820"/>
            <a:ext cx="1423670" cy="448309"/>
          </a:xfrm>
          <a:custGeom>
            <a:avLst/>
            <a:gdLst/>
            <a:ahLst/>
            <a:cxnLst/>
            <a:rect l="l" t="t" r="r" b="b"/>
            <a:pathLst>
              <a:path w="1423670" h="448310">
                <a:moveTo>
                  <a:pt x="0" y="224027"/>
                </a:moveTo>
                <a:lnTo>
                  <a:pt x="20684" y="170192"/>
                </a:lnTo>
                <a:lnTo>
                  <a:pt x="55929" y="136827"/>
                </a:lnTo>
                <a:lnTo>
                  <a:pt x="106630" y="106021"/>
                </a:lnTo>
                <a:lnTo>
                  <a:pt x="171320" y="78234"/>
                </a:lnTo>
                <a:lnTo>
                  <a:pt x="208454" y="65617"/>
                </a:lnTo>
                <a:lnTo>
                  <a:pt x="248536" y="53928"/>
                </a:lnTo>
                <a:lnTo>
                  <a:pt x="291382" y="43225"/>
                </a:lnTo>
                <a:lnTo>
                  <a:pt x="336810" y="33565"/>
                </a:lnTo>
                <a:lnTo>
                  <a:pt x="384637" y="25006"/>
                </a:lnTo>
                <a:lnTo>
                  <a:pt x="434679" y="17605"/>
                </a:lnTo>
                <a:lnTo>
                  <a:pt x="486753" y="11421"/>
                </a:lnTo>
                <a:lnTo>
                  <a:pt x="540676" y="6511"/>
                </a:lnTo>
                <a:lnTo>
                  <a:pt x="596265" y="2932"/>
                </a:lnTo>
                <a:lnTo>
                  <a:pt x="653336" y="742"/>
                </a:lnTo>
                <a:lnTo>
                  <a:pt x="711708" y="0"/>
                </a:lnTo>
                <a:lnTo>
                  <a:pt x="770079" y="742"/>
                </a:lnTo>
                <a:lnTo>
                  <a:pt x="827150" y="2932"/>
                </a:lnTo>
                <a:lnTo>
                  <a:pt x="882739" y="6511"/>
                </a:lnTo>
                <a:lnTo>
                  <a:pt x="936662" y="11421"/>
                </a:lnTo>
                <a:lnTo>
                  <a:pt x="988736" y="17605"/>
                </a:lnTo>
                <a:lnTo>
                  <a:pt x="1038778" y="25006"/>
                </a:lnTo>
                <a:lnTo>
                  <a:pt x="1086605" y="33565"/>
                </a:lnTo>
                <a:lnTo>
                  <a:pt x="1132033" y="43225"/>
                </a:lnTo>
                <a:lnTo>
                  <a:pt x="1174879" y="53928"/>
                </a:lnTo>
                <a:lnTo>
                  <a:pt x="1214961" y="65617"/>
                </a:lnTo>
                <a:lnTo>
                  <a:pt x="1252095" y="78234"/>
                </a:lnTo>
                <a:lnTo>
                  <a:pt x="1316785" y="106021"/>
                </a:lnTo>
                <a:lnTo>
                  <a:pt x="1367486" y="136827"/>
                </a:lnTo>
                <a:lnTo>
                  <a:pt x="1402731" y="170192"/>
                </a:lnTo>
                <a:lnTo>
                  <a:pt x="1421056" y="205654"/>
                </a:lnTo>
                <a:lnTo>
                  <a:pt x="1423416" y="224027"/>
                </a:lnTo>
                <a:lnTo>
                  <a:pt x="1421056" y="242401"/>
                </a:lnTo>
                <a:lnTo>
                  <a:pt x="1402731" y="277863"/>
                </a:lnTo>
                <a:lnTo>
                  <a:pt x="1367486" y="311228"/>
                </a:lnTo>
                <a:lnTo>
                  <a:pt x="1316785" y="342034"/>
                </a:lnTo>
                <a:lnTo>
                  <a:pt x="1252095" y="369821"/>
                </a:lnTo>
                <a:lnTo>
                  <a:pt x="1214961" y="382438"/>
                </a:lnTo>
                <a:lnTo>
                  <a:pt x="1174879" y="394127"/>
                </a:lnTo>
                <a:lnTo>
                  <a:pt x="1132033" y="404830"/>
                </a:lnTo>
                <a:lnTo>
                  <a:pt x="1086605" y="414490"/>
                </a:lnTo>
                <a:lnTo>
                  <a:pt x="1038778" y="423049"/>
                </a:lnTo>
                <a:lnTo>
                  <a:pt x="988736" y="430450"/>
                </a:lnTo>
                <a:lnTo>
                  <a:pt x="936662" y="436634"/>
                </a:lnTo>
                <a:lnTo>
                  <a:pt x="882739" y="441544"/>
                </a:lnTo>
                <a:lnTo>
                  <a:pt x="827150" y="445123"/>
                </a:lnTo>
                <a:lnTo>
                  <a:pt x="770079" y="447313"/>
                </a:lnTo>
                <a:lnTo>
                  <a:pt x="711708" y="448055"/>
                </a:lnTo>
                <a:lnTo>
                  <a:pt x="653336" y="447313"/>
                </a:lnTo>
                <a:lnTo>
                  <a:pt x="596265" y="445123"/>
                </a:lnTo>
                <a:lnTo>
                  <a:pt x="540676" y="441544"/>
                </a:lnTo>
                <a:lnTo>
                  <a:pt x="486753" y="436634"/>
                </a:lnTo>
                <a:lnTo>
                  <a:pt x="434679" y="430450"/>
                </a:lnTo>
                <a:lnTo>
                  <a:pt x="384637" y="423049"/>
                </a:lnTo>
                <a:lnTo>
                  <a:pt x="336810" y="414490"/>
                </a:lnTo>
                <a:lnTo>
                  <a:pt x="291382" y="404830"/>
                </a:lnTo>
                <a:lnTo>
                  <a:pt x="248536" y="394127"/>
                </a:lnTo>
                <a:lnTo>
                  <a:pt x="208454" y="382438"/>
                </a:lnTo>
                <a:lnTo>
                  <a:pt x="171320" y="369821"/>
                </a:lnTo>
                <a:lnTo>
                  <a:pt x="106630" y="342034"/>
                </a:lnTo>
                <a:lnTo>
                  <a:pt x="55929" y="311228"/>
                </a:lnTo>
                <a:lnTo>
                  <a:pt x="20684" y="277863"/>
                </a:lnTo>
                <a:lnTo>
                  <a:pt x="2359" y="242401"/>
                </a:lnTo>
                <a:lnTo>
                  <a:pt x="0" y="224027"/>
                </a:lnTo>
                <a:close/>
              </a:path>
            </a:pathLst>
          </a:custGeom>
          <a:ln w="12192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207091" y="5152709"/>
            <a:ext cx="4508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98724" y="4565717"/>
            <a:ext cx="1522095" cy="584200"/>
          </a:xfrm>
          <a:custGeom>
            <a:avLst/>
            <a:gdLst/>
            <a:ahLst/>
            <a:cxnLst/>
            <a:rect l="l" t="t" r="r" b="b"/>
            <a:pathLst>
              <a:path w="1522095" h="584200">
                <a:moveTo>
                  <a:pt x="1522018" y="583742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09799" y="4519189"/>
            <a:ext cx="127635" cy="107314"/>
          </a:xfrm>
          <a:custGeom>
            <a:avLst/>
            <a:gdLst/>
            <a:ahLst/>
            <a:cxnLst/>
            <a:rect l="l" t="t" r="r" b="b"/>
            <a:pathLst>
              <a:path w="127635" h="107314">
                <a:moveTo>
                  <a:pt x="127177" y="0"/>
                </a:moveTo>
                <a:lnTo>
                  <a:pt x="0" y="12420"/>
                </a:lnTo>
                <a:lnTo>
                  <a:pt x="86245" y="106718"/>
                </a:lnTo>
                <a:lnTo>
                  <a:pt x="12717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5535" y="87182"/>
            <a:ext cx="6703059" cy="1076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4988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U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-5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-5" dirty="0">
                <a:latin typeface="Arial"/>
                <a:cs typeface="Arial"/>
              </a:rPr>
              <a:t> D</a:t>
            </a:r>
            <a:r>
              <a:rPr sz="1800" b="1" dirty="0">
                <a:latin typeface="Arial"/>
                <a:cs typeface="Arial"/>
              </a:rPr>
              <a:t>OE</a:t>
            </a:r>
            <a:endParaRPr sz="1800">
              <a:latin typeface="Arial"/>
              <a:cs typeface="Arial"/>
            </a:endParaRPr>
          </a:p>
          <a:p>
            <a:pPr marL="12700" marR="5080" indent="635" algn="ctr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D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b</a:t>
            </a:r>
            <a:r>
              <a:rPr sz="1800" b="1" spc="-10" dirty="0">
                <a:latin typeface="Arial"/>
                <a:cs typeface="Arial"/>
              </a:rPr>
              <a:t>as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 </a:t>
            </a:r>
            <a:r>
              <a:rPr sz="1800" b="1" spc="-55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cc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dit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</a:t>
            </a:r>
            <a:r>
              <a:rPr sz="1800" b="1" dirty="0">
                <a:latin typeface="Arial"/>
                <a:cs typeface="Arial"/>
              </a:rPr>
              <a:t>og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nd In</a:t>
            </a:r>
            <a:r>
              <a:rPr sz="1800" b="1" spc="-5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titutions Int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hip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/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es</a:t>
            </a:r>
            <a:r>
              <a:rPr sz="1800" b="1" dirty="0">
                <a:latin typeface="Arial"/>
                <a:cs typeface="Arial"/>
              </a:rPr>
              <a:t>id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10" dirty="0">
                <a:latin typeface="Arial"/>
                <a:cs typeface="Arial"/>
              </a:rPr>
              <a:t>es</a:t>
            </a:r>
            <a:r>
              <a:rPr sz="1800" b="1" dirty="0">
                <a:latin typeface="Arial"/>
                <a:cs typeface="Arial"/>
              </a:rPr>
              <a:t>/</a:t>
            </a:r>
            <a:r>
              <a:rPr sz="1800" b="1" spc="-5" dirty="0">
                <a:latin typeface="Arial"/>
                <a:cs typeface="Arial"/>
              </a:rPr>
              <a:t>Pr</a:t>
            </a:r>
            <a:r>
              <a:rPr sz="1800" b="1" dirty="0">
                <a:latin typeface="Arial"/>
                <a:cs typeface="Arial"/>
              </a:rPr>
              <a:t>og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&gt;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-10" dirty="0">
                <a:latin typeface="Arial"/>
                <a:cs typeface="Arial"/>
              </a:rPr>
              <a:t>ec</a:t>
            </a:r>
            <a:r>
              <a:rPr sz="1800" b="1" dirty="0">
                <a:latin typeface="Arial"/>
                <a:cs typeface="Arial"/>
              </a:rPr>
              <a:t>t 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titution/</a:t>
            </a:r>
            <a:r>
              <a:rPr sz="1800" b="1" spc="-5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ite </a:t>
            </a:r>
            <a:r>
              <a:rPr sz="1800" b="1" spc="-5" dirty="0">
                <a:latin typeface="Arial"/>
                <a:cs typeface="Arial"/>
              </a:rPr>
              <a:t>S</a:t>
            </a:r>
            <a:r>
              <a:rPr sz="1800" b="1" spc="-10" dirty="0">
                <a:latin typeface="Arial"/>
                <a:cs typeface="Arial"/>
              </a:rPr>
              <a:t>ea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h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es</a:t>
            </a:r>
            <a:r>
              <a:rPr sz="1800" b="1" dirty="0">
                <a:latin typeface="Arial"/>
                <a:cs typeface="Arial"/>
              </a:rPr>
              <a:t>ult by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-10" dirty="0">
                <a:latin typeface="Arial"/>
                <a:cs typeface="Arial"/>
              </a:rPr>
              <a:t>ec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titution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8808" y="1421891"/>
            <a:ext cx="8394191" cy="4911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80532" y="5055108"/>
            <a:ext cx="1493520" cy="475615"/>
          </a:xfrm>
          <a:custGeom>
            <a:avLst/>
            <a:gdLst/>
            <a:ahLst/>
            <a:cxnLst/>
            <a:rect l="l" t="t" r="r" b="b"/>
            <a:pathLst>
              <a:path w="1493520" h="475614">
                <a:moveTo>
                  <a:pt x="746760" y="0"/>
                </a:moveTo>
                <a:lnTo>
                  <a:pt x="685514" y="788"/>
                </a:lnTo>
                <a:lnTo>
                  <a:pt x="625632" y="3111"/>
                </a:lnTo>
                <a:lnTo>
                  <a:pt x="567306" y="6909"/>
                </a:lnTo>
                <a:lnTo>
                  <a:pt x="510727" y="12120"/>
                </a:lnTo>
                <a:lnTo>
                  <a:pt x="456089" y="18682"/>
                </a:lnTo>
                <a:lnTo>
                  <a:pt x="403582" y="26536"/>
                </a:lnTo>
                <a:lnTo>
                  <a:pt x="353400" y="35618"/>
                </a:lnTo>
                <a:lnTo>
                  <a:pt x="305735" y="45869"/>
                </a:lnTo>
                <a:lnTo>
                  <a:pt x="260778" y="57228"/>
                </a:lnTo>
                <a:lnTo>
                  <a:pt x="218722" y="69632"/>
                </a:lnTo>
                <a:lnTo>
                  <a:pt x="179759" y="83021"/>
                </a:lnTo>
                <a:lnTo>
                  <a:pt x="144082" y="97334"/>
                </a:lnTo>
                <a:lnTo>
                  <a:pt x="83352" y="128485"/>
                </a:lnTo>
                <a:lnTo>
                  <a:pt x="38070" y="162597"/>
                </a:lnTo>
                <a:lnTo>
                  <a:pt x="9773" y="199179"/>
                </a:lnTo>
                <a:lnTo>
                  <a:pt x="0" y="237743"/>
                </a:lnTo>
                <a:lnTo>
                  <a:pt x="2475" y="257243"/>
                </a:lnTo>
                <a:lnTo>
                  <a:pt x="21703" y="294877"/>
                </a:lnTo>
                <a:lnTo>
                  <a:pt x="58684" y="330285"/>
                </a:lnTo>
                <a:lnTo>
                  <a:pt x="111882" y="362978"/>
                </a:lnTo>
                <a:lnTo>
                  <a:pt x="179759" y="392466"/>
                </a:lnTo>
                <a:lnTo>
                  <a:pt x="218722" y="405855"/>
                </a:lnTo>
                <a:lnTo>
                  <a:pt x="260778" y="418259"/>
                </a:lnTo>
                <a:lnTo>
                  <a:pt x="305735" y="429618"/>
                </a:lnTo>
                <a:lnTo>
                  <a:pt x="353400" y="439869"/>
                </a:lnTo>
                <a:lnTo>
                  <a:pt x="403582" y="448951"/>
                </a:lnTo>
                <a:lnTo>
                  <a:pt x="456089" y="456805"/>
                </a:lnTo>
                <a:lnTo>
                  <a:pt x="510727" y="463367"/>
                </a:lnTo>
                <a:lnTo>
                  <a:pt x="567306" y="468578"/>
                </a:lnTo>
                <a:lnTo>
                  <a:pt x="625632" y="472376"/>
                </a:lnTo>
                <a:lnTo>
                  <a:pt x="685514" y="474699"/>
                </a:lnTo>
                <a:lnTo>
                  <a:pt x="746760" y="475487"/>
                </a:lnTo>
                <a:lnTo>
                  <a:pt x="808005" y="474699"/>
                </a:lnTo>
                <a:lnTo>
                  <a:pt x="867887" y="472376"/>
                </a:lnTo>
                <a:lnTo>
                  <a:pt x="926213" y="468578"/>
                </a:lnTo>
                <a:lnTo>
                  <a:pt x="982792" y="463367"/>
                </a:lnTo>
                <a:lnTo>
                  <a:pt x="1037430" y="456805"/>
                </a:lnTo>
                <a:lnTo>
                  <a:pt x="1089937" y="448951"/>
                </a:lnTo>
                <a:lnTo>
                  <a:pt x="1140119" y="439869"/>
                </a:lnTo>
                <a:lnTo>
                  <a:pt x="1187784" y="429618"/>
                </a:lnTo>
                <a:lnTo>
                  <a:pt x="1232741" y="418259"/>
                </a:lnTo>
                <a:lnTo>
                  <a:pt x="1274797" y="405855"/>
                </a:lnTo>
                <a:lnTo>
                  <a:pt x="1313760" y="392466"/>
                </a:lnTo>
                <a:lnTo>
                  <a:pt x="1349437" y="378153"/>
                </a:lnTo>
                <a:lnTo>
                  <a:pt x="1410167" y="347002"/>
                </a:lnTo>
                <a:lnTo>
                  <a:pt x="1455449" y="312890"/>
                </a:lnTo>
                <a:lnTo>
                  <a:pt x="1483746" y="276308"/>
                </a:lnTo>
                <a:lnTo>
                  <a:pt x="1493520" y="237743"/>
                </a:lnTo>
                <a:lnTo>
                  <a:pt x="1491044" y="218244"/>
                </a:lnTo>
                <a:lnTo>
                  <a:pt x="1471816" y="180610"/>
                </a:lnTo>
                <a:lnTo>
                  <a:pt x="1434835" y="145202"/>
                </a:lnTo>
                <a:lnTo>
                  <a:pt x="1381637" y="112509"/>
                </a:lnTo>
                <a:lnTo>
                  <a:pt x="1313760" y="83021"/>
                </a:lnTo>
                <a:lnTo>
                  <a:pt x="1274797" y="69632"/>
                </a:lnTo>
                <a:lnTo>
                  <a:pt x="1232741" y="57228"/>
                </a:lnTo>
                <a:lnTo>
                  <a:pt x="1187784" y="45869"/>
                </a:lnTo>
                <a:lnTo>
                  <a:pt x="1140119" y="35618"/>
                </a:lnTo>
                <a:lnTo>
                  <a:pt x="1089937" y="26536"/>
                </a:lnTo>
                <a:lnTo>
                  <a:pt x="1037430" y="18682"/>
                </a:lnTo>
                <a:lnTo>
                  <a:pt x="982792" y="12120"/>
                </a:lnTo>
                <a:lnTo>
                  <a:pt x="926213" y="6909"/>
                </a:lnTo>
                <a:lnTo>
                  <a:pt x="867887" y="3111"/>
                </a:lnTo>
                <a:lnTo>
                  <a:pt x="808005" y="788"/>
                </a:lnTo>
                <a:lnTo>
                  <a:pt x="74676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0532" y="5055108"/>
            <a:ext cx="1493520" cy="475615"/>
          </a:xfrm>
          <a:custGeom>
            <a:avLst/>
            <a:gdLst/>
            <a:ahLst/>
            <a:cxnLst/>
            <a:rect l="l" t="t" r="r" b="b"/>
            <a:pathLst>
              <a:path w="1493520" h="475614">
                <a:moveTo>
                  <a:pt x="0" y="237743"/>
                </a:moveTo>
                <a:lnTo>
                  <a:pt x="9773" y="199179"/>
                </a:lnTo>
                <a:lnTo>
                  <a:pt x="38070" y="162597"/>
                </a:lnTo>
                <a:lnTo>
                  <a:pt x="83352" y="128485"/>
                </a:lnTo>
                <a:lnTo>
                  <a:pt x="144082" y="97334"/>
                </a:lnTo>
                <a:lnTo>
                  <a:pt x="179759" y="83021"/>
                </a:lnTo>
                <a:lnTo>
                  <a:pt x="218722" y="69632"/>
                </a:lnTo>
                <a:lnTo>
                  <a:pt x="260778" y="57228"/>
                </a:lnTo>
                <a:lnTo>
                  <a:pt x="305735" y="45869"/>
                </a:lnTo>
                <a:lnTo>
                  <a:pt x="353400" y="35618"/>
                </a:lnTo>
                <a:lnTo>
                  <a:pt x="403582" y="26536"/>
                </a:lnTo>
                <a:lnTo>
                  <a:pt x="456089" y="18682"/>
                </a:lnTo>
                <a:lnTo>
                  <a:pt x="510727" y="12120"/>
                </a:lnTo>
                <a:lnTo>
                  <a:pt x="567306" y="6909"/>
                </a:lnTo>
                <a:lnTo>
                  <a:pt x="625632" y="3111"/>
                </a:lnTo>
                <a:lnTo>
                  <a:pt x="685514" y="788"/>
                </a:lnTo>
                <a:lnTo>
                  <a:pt x="746760" y="0"/>
                </a:lnTo>
                <a:lnTo>
                  <a:pt x="808005" y="788"/>
                </a:lnTo>
                <a:lnTo>
                  <a:pt x="867887" y="3111"/>
                </a:lnTo>
                <a:lnTo>
                  <a:pt x="926213" y="6909"/>
                </a:lnTo>
                <a:lnTo>
                  <a:pt x="982792" y="12120"/>
                </a:lnTo>
                <a:lnTo>
                  <a:pt x="1037430" y="18682"/>
                </a:lnTo>
                <a:lnTo>
                  <a:pt x="1089937" y="26536"/>
                </a:lnTo>
                <a:lnTo>
                  <a:pt x="1140119" y="35618"/>
                </a:lnTo>
                <a:lnTo>
                  <a:pt x="1187784" y="45869"/>
                </a:lnTo>
                <a:lnTo>
                  <a:pt x="1232741" y="57228"/>
                </a:lnTo>
                <a:lnTo>
                  <a:pt x="1274797" y="69632"/>
                </a:lnTo>
                <a:lnTo>
                  <a:pt x="1313760" y="83021"/>
                </a:lnTo>
                <a:lnTo>
                  <a:pt x="1349437" y="97334"/>
                </a:lnTo>
                <a:lnTo>
                  <a:pt x="1410167" y="128485"/>
                </a:lnTo>
                <a:lnTo>
                  <a:pt x="1455449" y="162597"/>
                </a:lnTo>
                <a:lnTo>
                  <a:pt x="1483746" y="199179"/>
                </a:lnTo>
                <a:lnTo>
                  <a:pt x="1493520" y="237743"/>
                </a:lnTo>
                <a:lnTo>
                  <a:pt x="1491044" y="257243"/>
                </a:lnTo>
                <a:lnTo>
                  <a:pt x="1471816" y="294877"/>
                </a:lnTo>
                <a:lnTo>
                  <a:pt x="1434835" y="330285"/>
                </a:lnTo>
                <a:lnTo>
                  <a:pt x="1381637" y="362978"/>
                </a:lnTo>
                <a:lnTo>
                  <a:pt x="1313760" y="392466"/>
                </a:lnTo>
                <a:lnTo>
                  <a:pt x="1274797" y="405855"/>
                </a:lnTo>
                <a:lnTo>
                  <a:pt x="1232741" y="418259"/>
                </a:lnTo>
                <a:lnTo>
                  <a:pt x="1187784" y="429618"/>
                </a:lnTo>
                <a:lnTo>
                  <a:pt x="1140119" y="439869"/>
                </a:lnTo>
                <a:lnTo>
                  <a:pt x="1089937" y="448951"/>
                </a:lnTo>
                <a:lnTo>
                  <a:pt x="1037430" y="456805"/>
                </a:lnTo>
                <a:lnTo>
                  <a:pt x="982792" y="463367"/>
                </a:lnTo>
                <a:lnTo>
                  <a:pt x="926213" y="468578"/>
                </a:lnTo>
                <a:lnTo>
                  <a:pt x="867887" y="472376"/>
                </a:lnTo>
                <a:lnTo>
                  <a:pt x="808005" y="474699"/>
                </a:lnTo>
                <a:lnTo>
                  <a:pt x="746760" y="475487"/>
                </a:lnTo>
                <a:lnTo>
                  <a:pt x="685514" y="474699"/>
                </a:lnTo>
                <a:lnTo>
                  <a:pt x="625632" y="472376"/>
                </a:lnTo>
                <a:lnTo>
                  <a:pt x="567306" y="468578"/>
                </a:lnTo>
                <a:lnTo>
                  <a:pt x="510727" y="463367"/>
                </a:lnTo>
                <a:lnTo>
                  <a:pt x="456089" y="456805"/>
                </a:lnTo>
                <a:lnTo>
                  <a:pt x="403582" y="448951"/>
                </a:lnTo>
                <a:lnTo>
                  <a:pt x="353400" y="439869"/>
                </a:lnTo>
                <a:lnTo>
                  <a:pt x="305735" y="429618"/>
                </a:lnTo>
                <a:lnTo>
                  <a:pt x="260778" y="418259"/>
                </a:lnTo>
                <a:lnTo>
                  <a:pt x="218722" y="405855"/>
                </a:lnTo>
                <a:lnTo>
                  <a:pt x="179759" y="392466"/>
                </a:lnTo>
                <a:lnTo>
                  <a:pt x="144082" y="378153"/>
                </a:lnTo>
                <a:lnTo>
                  <a:pt x="83352" y="347002"/>
                </a:lnTo>
                <a:lnTo>
                  <a:pt x="38070" y="312890"/>
                </a:lnTo>
                <a:lnTo>
                  <a:pt x="9773" y="276308"/>
                </a:lnTo>
                <a:lnTo>
                  <a:pt x="0" y="237743"/>
                </a:lnTo>
                <a:close/>
              </a:path>
            </a:pathLst>
          </a:custGeom>
          <a:ln w="12192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300844" y="5185027"/>
            <a:ext cx="4508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16546" y="4525897"/>
            <a:ext cx="2968625" cy="675640"/>
          </a:xfrm>
          <a:custGeom>
            <a:avLst/>
            <a:gdLst/>
            <a:ahLst/>
            <a:cxnLst/>
            <a:rect l="l" t="t" r="r" b="b"/>
            <a:pathLst>
              <a:path w="2968625" h="675639">
                <a:moveTo>
                  <a:pt x="2968040" y="675411"/>
                </a:moveTo>
                <a:lnTo>
                  <a:pt x="0" y="0"/>
                </a:lnTo>
              </a:path>
            </a:pathLst>
          </a:custGeom>
          <a:ln w="198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54623" y="4491568"/>
            <a:ext cx="83185" cy="74295"/>
          </a:xfrm>
          <a:custGeom>
            <a:avLst/>
            <a:gdLst/>
            <a:ahLst/>
            <a:cxnLst/>
            <a:rect l="l" t="t" r="r" b="b"/>
            <a:pathLst>
              <a:path w="83185" h="74295">
                <a:moveTo>
                  <a:pt x="82765" y="0"/>
                </a:moveTo>
                <a:lnTo>
                  <a:pt x="0" y="20231"/>
                </a:lnTo>
                <a:lnTo>
                  <a:pt x="65849" y="74295"/>
                </a:lnTo>
                <a:lnTo>
                  <a:pt x="827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29655" y="5713476"/>
            <a:ext cx="2844165" cy="52324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8900" marR="96520">
              <a:lnSpc>
                <a:spcPct val="100000"/>
              </a:lnSpc>
            </a:pP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mm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400" spc="5" dirty="0">
                <a:solidFill>
                  <a:srgbClr val="FF0000"/>
                </a:solidFill>
                <a:latin typeface="Arial"/>
                <a:cs typeface="Arial"/>
              </a:rPr>
              <a:t>ss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4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4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Eng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li</a:t>
            </a:r>
            <a:r>
              <a:rPr sz="1400" spc="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4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Languag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e Pro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ram</a:t>
            </a:r>
            <a:r>
              <a:rPr sz="1400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400" spc="5" dirty="0">
                <a:solidFill>
                  <a:srgbClr val="FF0000"/>
                </a:solidFill>
                <a:latin typeface="Arial"/>
                <a:cs typeface="Arial"/>
              </a:rPr>
              <a:t>cc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re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400" spc="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400" spc="-1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76424" y="140917"/>
            <a:ext cx="6678295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6690">
              <a:lnSpc>
                <a:spcPct val="100000"/>
              </a:lnSpc>
            </a:pPr>
            <a:r>
              <a:rPr sz="2200" b="1" spc="-25" dirty="0">
                <a:latin typeface="Arial"/>
                <a:cs typeface="Arial"/>
              </a:rPr>
              <a:t>U</a:t>
            </a:r>
            <a:r>
              <a:rPr sz="2200" b="1" spc="-10" dirty="0">
                <a:latin typeface="Arial"/>
                <a:cs typeface="Arial"/>
              </a:rPr>
              <a:t>.</a:t>
            </a:r>
            <a:r>
              <a:rPr sz="2200" b="1" spc="-20" dirty="0">
                <a:latin typeface="Arial"/>
                <a:cs typeface="Arial"/>
              </a:rPr>
              <a:t>S</a:t>
            </a:r>
            <a:r>
              <a:rPr sz="2200" b="1" spc="-10" dirty="0">
                <a:latin typeface="Arial"/>
                <a:cs typeface="Arial"/>
              </a:rPr>
              <a:t>.</a:t>
            </a:r>
            <a:r>
              <a:rPr sz="2200" b="1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DO</a:t>
            </a:r>
            <a:r>
              <a:rPr sz="2200" b="1" spc="-15" dirty="0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  <a:p>
            <a:pPr marL="805180" marR="5080" indent="-793115">
              <a:lnSpc>
                <a:spcPct val="100000"/>
              </a:lnSpc>
            </a:pPr>
            <a:r>
              <a:rPr sz="2200" b="1" spc="-25" dirty="0">
                <a:latin typeface="Arial"/>
                <a:cs typeface="Arial"/>
              </a:rPr>
              <a:t>D</a:t>
            </a:r>
            <a:r>
              <a:rPr sz="2200" b="1" spc="-15" dirty="0">
                <a:latin typeface="Arial"/>
                <a:cs typeface="Arial"/>
              </a:rPr>
              <a:t>atabase</a:t>
            </a:r>
            <a:r>
              <a:rPr sz="2200" b="1" spc="25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of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A</a:t>
            </a:r>
            <a:r>
              <a:rPr sz="2200" b="1" spc="-15" dirty="0">
                <a:latin typeface="Arial"/>
                <a:cs typeface="Arial"/>
              </a:rPr>
              <a:t>ccredited</a:t>
            </a:r>
            <a:r>
              <a:rPr sz="2200" b="1" spc="25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Pr</a:t>
            </a:r>
            <a:r>
              <a:rPr sz="2200" b="1" spc="-15" dirty="0">
                <a:latin typeface="Arial"/>
                <a:cs typeface="Arial"/>
              </a:rPr>
              <a:t>ograms</a:t>
            </a:r>
            <a:r>
              <a:rPr sz="2200" b="1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and</a:t>
            </a:r>
            <a:r>
              <a:rPr sz="2200" b="1" spc="2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Institutions Info</a:t>
            </a:r>
            <a:r>
              <a:rPr sz="2200" b="1" spc="-15" dirty="0">
                <a:latin typeface="Arial"/>
                <a:cs typeface="Arial"/>
              </a:rPr>
              <a:t>rmation</a:t>
            </a:r>
            <a:r>
              <a:rPr sz="2200" b="1" spc="25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on</a:t>
            </a:r>
            <a:r>
              <a:rPr sz="2200" b="1" spc="25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A</a:t>
            </a:r>
            <a:r>
              <a:rPr sz="2200" b="1" spc="-15" dirty="0">
                <a:latin typeface="Arial"/>
                <a:cs typeface="Arial"/>
              </a:rPr>
              <a:t>ccredited</a:t>
            </a:r>
            <a:r>
              <a:rPr sz="2200" b="1" spc="2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Institutions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1421892"/>
            <a:ext cx="6806183" cy="4936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97495" y="2301239"/>
            <a:ext cx="1579245" cy="594360"/>
          </a:xfrm>
          <a:custGeom>
            <a:avLst/>
            <a:gdLst/>
            <a:ahLst/>
            <a:cxnLst/>
            <a:rect l="l" t="t" r="r" b="b"/>
            <a:pathLst>
              <a:path w="1579245" h="594360">
                <a:moveTo>
                  <a:pt x="789432" y="0"/>
                </a:moveTo>
                <a:lnTo>
                  <a:pt x="724686" y="985"/>
                </a:lnTo>
                <a:lnTo>
                  <a:pt x="661382" y="3889"/>
                </a:lnTo>
                <a:lnTo>
                  <a:pt x="599722" y="8637"/>
                </a:lnTo>
                <a:lnTo>
                  <a:pt x="539910" y="15150"/>
                </a:lnTo>
                <a:lnTo>
                  <a:pt x="482149" y="23354"/>
                </a:lnTo>
                <a:lnTo>
                  <a:pt x="426642" y="33171"/>
                </a:lnTo>
                <a:lnTo>
                  <a:pt x="373593" y="44525"/>
                </a:lnTo>
                <a:lnTo>
                  <a:pt x="323203" y="57340"/>
                </a:lnTo>
                <a:lnTo>
                  <a:pt x="275678" y="71538"/>
                </a:lnTo>
                <a:lnTo>
                  <a:pt x="231219" y="87044"/>
                </a:lnTo>
                <a:lnTo>
                  <a:pt x="190030" y="103780"/>
                </a:lnTo>
                <a:lnTo>
                  <a:pt x="152314" y="121671"/>
                </a:lnTo>
                <a:lnTo>
                  <a:pt x="118275" y="140640"/>
                </a:lnTo>
                <a:lnTo>
                  <a:pt x="62037" y="181506"/>
                </a:lnTo>
                <a:lnTo>
                  <a:pt x="22943" y="225766"/>
                </a:lnTo>
                <a:lnTo>
                  <a:pt x="2616" y="272807"/>
                </a:lnTo>
                <a:lnTo>
                  <a:pt x="0" y="297179"/>
                </a:lnTo>
                <a:lnTo>
                  <a:pt x="2616" y="321552"/>
                </a:lnTo>
                <a:lnTo>
                  <a:pt x="22943" y="368593"/>
                </a:lnTo>
                <a:lnTo>
                  <a:pt x="62037" y="412853"/>
                </a:lnTo>
                <a:lnTo>
                  <a:pt x="118275" y="453719"/>
                </a:lnTo>
                <a:lnTo>
                  <a:pt x="152314" y="472688"/>
                </a:lnTo>
                <a:lnTo>
                  <a:pt x="190030" y="490579"/>
                </a:lnTo>
                <a:lnTo>
                  <a:pt x="231219" y="507315"/>
                </a:lnTo>
                <a:lnTo>
                  <a:pt x="275678" y="522821"/>
                </a:lnTo>
                <a:lnTo>
                  <a:pt x="323203" y="537019"/>
                </a:lnTo>
                <a:lnTo>
                  <a:pt x="373593" y="549834"/>
                </a:lnTo>
                <a:lnTo>
                  <a:pt x="426642" y="561188"/>
                </a:lnTo>
                <a:lnTo>
                  <a:pt x="482149" y="571005"/>
                </a:lnTo>
                <a:lnTo>
                  <a:pt x="539910" y="579209"/>
                </a:lnTo>
                <a:lnTo>
                  <a:pt x="599722" y="585722"/>
                </a:lnTo>
                <a:lnTo>
                  <a:pt x="661382" y="590470"/>
                </a:lnTo>
                <a:lnTo>
                  <a:pt x="724686" y="593374"/>
                </a:lnTo>
                <a:lnTo>
                  <a:pt x="789432" y="594359"/>
                </a:lnTo>
                <a:lnTo>
                  <a:pt x="854177" y="593374"/>
                </a:lnTo>
                <a:lnTo>
                  <a:pt x="917481" y="590470"/>
                </a:lnTo>
                <a:lnTo>
                  <a:pt x="979141" y="585722"/>
                </a:lnTo>
                <a:lnTo>
                  <a:pt x="1038953" y="579209"/>
                </a:lnTo>
                <a:lnTo>
                  <a:pt x="1096714" y="571005"/>
                </a:lnTo>
                <a:lnTo>
                  <a:pt x="1152221" y="561188"/>
                </a:lnTo>
                <a:lnTo>
                  <a:pt x="1205270" y="549834"/>
                </a:lnTo>
                <a:lnTo>
                  <a:pt x="1255660" y="537019"/>
                </a:lnTo>
                <a:lnTo>
                  <a:pt x="1303185" y="522821"/>
                </a:lnTo>
                <a:lnTo>
                  <a:pt x="1347644" y="507315"/>
                </a:lnTo>
                <a:lnTo>
                  <a:pt x="1388833" y="490579"/>
                </a:lnTo>
                <a:lnTo>
                  <a:pt x="1426549" y="472688"/>
                </a:lnTo>
                <a:lnTo>
                  <a:pt x="1460588" y="453719"/>
                </a:lnTo>
                <a:lnTo>
                  <a:pt x="1516826" y="412853"/>
                </a:lnTo>
                <a:lnTo>
                  <a:pt x="1555920" y="368593"/>
                </a:lnTo>
                <a:lnTo>
                  <a:pt x="1576247" y="321552"/>
                </a:lnTo>
                <a:lnTo>
                  <a:pt x="1578864" y="297179"/>
                </a:lnTo>
                <a:lnTo>
                  <a:pt x="1576247" y="272807"/>
                </a:lnTo>
                <a:lnTo>
                  <a:pt x="1555920" y="225766"/>
                </a:lnTo>
                <a:lnTo>
                  <a:pt x="1516826" y="181506"/>
                </a:lnTo>
                <a:lnTo>
                  <a:pt x="1460588" y="140640"/>
                </a:lnTo>
                <a:lnTo>
                  <a:pt x="1426549" y="121671"/>
                </a:lnTo>
                <a:lnTo>
                  <a:pt x="1388833" y="103780"/>
                </a:lnTo>
                <a:lnTo>
                  <a:pt x="1347644" y="87044"/>
                </a:lnTo>
                <a:lnTo>
                  <a:pt x="1303185" y="71538"/>
                </a:lnTo>
                <a:lnTo>
                  <a:pt x="1255660" y="57340"/>
                </a:lnTo>
                <a:lnTo>
                  <a:pt x="1205270" y="44525"/>
                </a:lnTo>
                <a:lnTo>
                  <a:pt x="1152221" y="33171"/>
                </a:lnTo>
                <a:lnTo>
                  <a:pt x="1096714" y="23354"/>
                </a:lnTo>
                <a:lnTo>
                  <a:pt x="1038953" y="15150"/>
                </a:lnTo>
                <a:lnTo>
                  <a:pt x="979141" y="8637"/>
                </a:lnTo>
                <a:lnTo>
                  <a:pt x="917481" y="3889"/>
                </a:lnTo>
                <a:lnTo>
                  <a:pt x="854177" y="985"/>
                </a:lnTo>
                <a:lnTo>
                  <a:pt x="789432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97495" y="2301239"/>
            <a:ext cx="1579245" cy="594360"/>
          </a:xfrm>
          <a:custGeom>
            <a:avLst/>
            <a:gdLst/>
            <a:ahLst/>
            <a:cxnLst/>
            <a:rect l="l" t="t" r="r" b="b"/>
            <a:pathLst>
              <a:path w="1579245" h="594360">
                <a:moveTo>
                  <a:pt x="0" y="297179"/>
                </a:moveTo>
                <a:lnTo>
                  <a:pt x="10332" y="248977"/>
                </a:lnTo>
                <a:lnTo>
                  <a:pt x="40245" y="203250"/>
                </a:lnTo>
                <a:lnTo>
                  <a:pt x="88115" y="160611"/>
                </a:lnTo>
                <a:lnTo>
                  <a:pt x="152314" y="121671"/>
                </a:lnTo>
                <a:lnTo>
                  <a:pt x="190030" y="103780"/>
                </a:lnTo>
                <a:lnTo>
                  <a:pt x="231219" y="87044"/>
                </a:lnTo>
                <a:lnTo>
                  <a:pt x="275678" y="71538"/>
                </a:lnTo>
                <a:lnTo>
                  <a:pt x="323203" y="57340"/>
                </a:lnTo>
                <a:lnTo>
                  <a:pt x="373593" y="44525"/>
                </a:lnTo>
                <a:lnTo>
                  <a:pt x="426642" y="33171"/>
                </a:lnTo>
                <a:lnTo>
                  <a:pt x="482149" y="23354"/>
                </a:lnTo>
                <a:lnTo>
                  <a:pt x="539910" y="15150"/>
                </a:lnTo>
                <a:lnTo>
                  <a:pt x="599722" y="8637"/>
                </a:lnTo>
                <a:lnTo>
                  <a:pt x="661382" y="3889"/>
                </a:lnTo>
                <a:lnTo>
                  <a:pt x="724686" y="985"/>
                </a:lnTo>
                <a:lnTo>
                  <a:pt x="789432" y="0"/>
                </a:lnTo>
                <a:lnTo>
                  <a:pt x="854177" y="985"/>
                </a:lnTo>
                <a:lnTo>
                  <a:pt x="917481" y="3889"/>
                </a:lnTo>
                <a:lnTo>
                  <a:pt x="979141" y="8637"/>
                </a:lnTo>
                <a:lnTo>
                  <a:pt x="1038953" y="15150"/>
                </a:lnTo>
                <a:lnTo>
                  <a:pt x="1096714" y="23354"/>
                </a:lnTo>
                <a:lnTo>
                  <a:pt x="1152221" y="33171"/>
                </a:lnTo>
                <a:lnTo>
                  <a:pt x="1205270" y="44525"/>
                </a:lnTo>
                <a:lnTo>
                  <a:pt x="1255660" y="57340"/>
                </a:lnTo>
                <a:lnTo>
                  <a:pt x="1303185" y="71538"/>
                </a:lnTo>
                <a:lnTo>
                  <a:pt x="1347644" y="87044"/>
                </a:lnTo>
                <a:lnTo>
                  <a:pt x="1388833" y="103780"/>
                </a:lnTo>
                <a:lnTo>
                  <a:pt x="1426549" y="121671"/>
                </a:lnTo>
                <a:lnTo>
                  <a:pt x="1460588" y="140640"/>
                </a:lnTo>
                <a:lnTo>
                  <a:pt x="1516826" y="181506"/>
                </a:lnTo>
                <a:lnTo>
                  <a:pt x="1555920" y="225766"/>
                </a:lnTo>
                <a:lnTo>
                  <a:pt x="1576247" y="272807"/>
                </a:lnTo>
                <a:lnTo>
                  <a:pt x="1578864" y="297179"/>
                </a:lnTo>
                <a:lnTo>
                  <a:pt x="1576247" y="321552"/>
                </a:lnTo>
                <a:lnTo>
                  <a:pt x="1555920" y="368593"/>
                </a:lnTo>
                <a:lnTo>
                  <a:pt x="1516826" y="412853"/>
                </a:lnTo>
                <a:lnTo>
                  <a:pt x="1460588" y="453719"/>
                </a:lnTo>
                <a:lnTo>
                  <a:pt x="1426549" y="472688"/>
                </a:lnTo>
                <a:lnTo>
                  <a:pt x="1388833" y="490579"/>
                </a:lnTo>
                <a:lnTo>
                  <a:pt x="1347644" y="507315"/>
                </a:lnTo>
                <a:lnTo>
                  <a:pt x="1303185" y="522821"/>
                </a:lnTo>
                <a:lnTo>
                  <a:pt x="1255660" y="537019"/>
                </a:lnTo>
                <a:lnTo>
                  <a:pt x="1205270" y="549834"/>
                </a:lnTo>
                <a:lnTo>
                  <a:pt x="1152221" y="561188"/>
                </a:lnTo>
                <a:lnTo>
                  <a:pt x="1096714" y="571005"/>
                </a:lnTo>
                <a:lnTo>
                  <a:pt x="1038953" y="579209"/>
                </a:lnTo>
                <a:lnTo>
                  <a:pt x="979141" y="585722"/>
                </a:lnTo>
                <a:lnTo>
                  <a:pt x="917481" y="590470"/>
                </a:lnTo>
                <a:lnTo>
                  <a:pt x="854177" y="593374"/>
                </a:lnTo>
                <a:lnTo>
                  <a:pt x="789432" y="594359"/>
                </a:lnTo>
                <a:lnTo>
                  <a:pt x="724686" y="593374"/>
                </a:lnTo>
                <a:lnTo>
                  <a:pt x="661382" y="590470"/>
                </a:lnTo>
                <a:lnTo>
                  <a:pt x="599722" y="585722"/>
                </a:lnTo>
                <a:lnTo>
                  <a:pt x="539910" y="579209"/>
                </a:lnTo>
                <a:lnTo>
                  <a:pt x="482149" y="571005"/>
                </a:lnTo>
                <a:lnTo>
                  <a:pt x="426642" y="561188"/>
                </a:lnTo>
                <a:lnTo>
                  <a:pt x="373593" y="549834"/>
                </a:lnTo>
                <a:lnTo>
                  <a:pt x="323203" y="537019"/>
                </a:lnTo>
                <a:lnTo>
                  <a:pt x="275678" y="522821"/>
                </a:lnTo>
                <a:lnTo>
                  <a:pt x="231219" y="507315"/>
                </a:lnTo>
                <a:lnTo>
                  <a:pt x="190030" y="490579"/>
                </a:lnTo>
                <a:lnTo>
                  <a:pt x="152314" y="472688"/>
                </a:lnTo>
                <a:lnTo>
                  <a:pt x="118275" y="453719"/>
                </a:lnTo>
                <a:lnTo>
                  <a:pt x="62037" y="412853"/>
                </a:lnTo>
                <a:lnTo>
                  <a:pt x="22943" y="368593"/>
                </a:lnTo>
                <a:lnTo>
                  <a:pt x="2616" y="321552"/>
                </a:lnTo>
                <a:lnTo>
                  <a:pt x="0" y="297179"/>
                </a:lnTo>
                <a:close/>
              </a:path>
            </a:pathLst>
          </a:custGeom>
          <a:ln w="12192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60861" y="2490751"/>
            <a:ext cx="4508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08843" y="1598467"/>
            <a:ext cx="1607820" cy="819150"/>
          </a:xfrm>
          <a:custGeom>
            <a:avLst/>
            <a:gdLst/>
            <a:ahLst/>
            <a:cxnLst/>
            <a:rect l="l" t="t" r="r" b="b"/>
            <a:pathLst>
              <a:path w="1607820" h="819150">
                <a:moveTo>
                  <a:pt x="1607794" y="818781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23971" y="1555247"/>
            <a:ext cx="128270" cy="102870"/>
          </a:xfrm>
          <a:custGeom>
            <a:avLst/>
            <a:gdLst/>
            <a:ahLst/>
            <a:cxnLst/>
            <a:rect l="l" t="t" r="r" b="b"/>
            <a:pathLst>
              <a:path w="128270" h="102869">
                <a:moveTo>
                  <a:pt x="0" y="0"/>
                </a:moveTo>
                <a:lnTo>
                  <a:pt x="75907" y="102793"/>
                </a:lnTo>
                <a:lnTo>
                  <a:pt x="127787" y="9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8410" y="140917"/>
            <a:ext cx="6678295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6690">
              <a:lnSpc>
                <a:spcPct val="100000"/>
              </a:lnSpc>
            </a:pPr>
            <a:r>
              <a:rPr sz="2200" b="1" spc="-25" dirty="0">
                <a:latin typeface="Arial"/>
                <a:cs typeface="Arial"/>
              </a:rPr>
              <a:t>U</a:t>
            </a:r>
            <a:r>
              <a:rPr sz="2200" b="1" spc="-10" dirty="0">
                <a:latin typeface="Arial"/>
                <a:cs typeface="Arial"/>
              </a:rPr>
              <a:t>.</a:t>
            </a:r>
            <a:r>
              <a:rPr sz="2200" b="1" spc="-20" dirty="0">
                <a:latin typeface="Arial"/>
                <a:cs typeface="Arial"/>
              </a:rPr>
              <a:t>S</a:t>
            </a:r>
            <a:r>
              <a:rPr sz="2200" b="1" spc="-10" dirty="0">
                <a:latin typeface="Arial"/>
                <a:cs typeface="Arial"/>
              </a:rPr>
              <a:t>.</a:t>
            </a:r>
            <a:r>
              <a:rPr sz="2200" b="1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DO</a:t>
            </a:r>
            <a:r>
              <a:rPr sz="2200" b="1" spc="-15" dirty="0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  <a:p>
            <a:pPr marL="1565275" marR="5080" indent="-1553210">
              <a:lnSpc>
                <a:spcPct val="100000"/>
              </a:lnSpc>
            </a:pPr>
            <a:r>
              <a:rPr sz="2200" b="1" spc="-25" dirty="0">
                <a:latin typeface="Arial"/>
                <a:cs typeface="Arial"/>
              </a:rPr>
              <a:t>D</a:t>
            </a:r>
            <a:r>
              <a:rPr sz="2200" b="1" spc="-15" dirty="0">
                <a:latin typeface="Arial"/>
                <a:cs typeface="Arial"/>
              </a:rPr>
              <a:t>atabase</a:t>
            </a:r>
            <a:r>
              <a:rPr sz="2200" b="1" spc="25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of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A</a:t>
            </a:r>
            <a:r>
              <a:rPr sz="2200" b="1" spc="-15" dirty="0">
                <a:latin typeface="Arial"/>
                <a:cs typeface="Arial"/>
              </a:rPr>
              <a:t>ccredited</a:t>
            </a:r>
            <a:r>
              <a:rPr sz="2200" b="1" spc="25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Pr</a:t>
            </a:r>
            <a:r>
              <a:rPr sz="2200" b="1" spc="-15" dirty="0">
                <a:latin typeface="Arial"/>
                <a:cs typeface="Arial"/>
              </a:rPr>
              <a:t>ograms</a:t>
            </a:r>
            <a:r>
              <a:rPr sz="2200" b="1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and</a:t>
            </a:r>
            <a:r>
              <a:rPr sz="2200" b="1" spc="2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Institutions F</a:t>
            </a:r>
            <a:r>
              <a:rPr sz="2200" b="1" spc="-25" dirty="0">
                <a:latin typeface="Arial"/>
                <a:cs typeface="Arial"/>
              </a:rPr>
              <a:t>AQ</a:t>
            </a:r>
            <a:r>
              <a:rPr sz="2200" b="1" spc="-15" dirty="0">
                <a:latin typeface="Arial"/>
                <a:cs typeface="Arial"/>
              </a:rPr>
              <a:t>s</a:t>
            </a:r>
            <a:r>
              <a:rPr sz="2200" b="1" spc="25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A</a:t>
            </a:r>
            <a:r>
              <a:rPr sz="2200" b="1" spc="-15" dirty="0">
                <a:latin typeface="Arial"/>
                <a:cs typeface="Arial"/>
              </a:rPr>
              <a:t>bout</a:t>
            </a:r>
            <a:r>
              <a:rPr sz="2200" b="1" spc="25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This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Web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S</a:t>
            </a:r>
            <a:r>
              <a:rPr sz="2200" b="1" spc="-10" dirty="0">
                <a:latin typeface="Arial"/>
                <a:cs typeface="Arial"/>
              </a:rPr>
              <a:t>ite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3231" y="1313688"/>
            <a:ext cx="7449299" cy="48432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224" y="1668780"/>
            <a:ext cx="8511539" cy="37840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105" rIns="0" bIns="0" rtlCol="0">
            <a:spAutoFit/>
          </a:bodyPr>
          <a:lstStyle/>
          <a:p>
            <a:pPr marL="4579620" marR="5080" indent="-2440305">
              <a:lnSpc>
                <a:spcPct val="100000"/>
              </a:lnSpc>
            </a:pPr>
            <a:r>
              <a:rPr sz="2400" i="0" spc="-5" dirty="0">
                <a:latin typeface="Arial"/>
                <a:cs typeface="Arial"/>
              </a:rPr>
              <a:t>A</a:t>
            </a:r>
            <a:r>
              <a:rPr sz="2400" i="0" dirty="0">
                <a:latin typeface="Arial"/>
                <a:cs typeface="Arial"/>
              </a:rPr>
              <a:t>m</a:t>
            </a:r>
            <a:r>
              <a:rPr sz="2400" i="0" spc="-5" dirty="0">
                <a:latin typeface="Arial"/>
                <a:cs typeface="Arial"/>
              </a:rPr>
              <a:t>e</a:t>
            </a:r>
            <a:r>
              <a:rPr sz="2400" i="0" dirty="0">
                <a:latin typeface="Arial"/>
                <a:cs typeface="Arial"/>
              </a:rPr>
              <a:t>ri</a:t>
            </a:r>
            <a:r>
              <a:rPr sz="2400" i="0" spc="-5" dirty="0">
                <a:latin typeface="Arial"/>
                <a:cs typeface="Arial"/>
              </a:rPr>
              <a:t>ca</a:t>
            </a:r>
            <a:r>
              <a:rPr sz="2400" i="0" dirty="0">
                <a:latin typeface="Arial"/>
                <a:cs typeface="Arial"/>
              </a:rPr>
              <a:t>n</a:t>
            </a:r>
            <a:r>
              <a:rPr sz="2400" i="0" spc="10" dirty="0">
                <a:latin typeface="Arial"/>
                <a:cs typeface="Arial"/>
              </a:rPr>
              <a:t> </a:t>
            </a:r>
            <a:r>
              <a:rPr sz="2400" i="0" spc="-5" dirty="0">
                <a:latin typeface="Arial"/>
                <a:cs typeface="Arial"/>
              </a:rPr>
              <a:t>Na</a:t>
            </a:r>
            <a:r>
              <a:rPr sz="2400" i="0" dirty="0">
                <a:latin typeface="Arial"/>
                <a:cs typeface="Arial"/>
              </a:rPr>
              <a:t>ti</a:t>
            </a:r>
            <a:r>
              <a:rPr sz="2400" i="0" spc="-5" dirty="0">
                <a:latin typeface="Arial"/>
                <a:cs typeface="Arial"/>
              </a:rPr>
              <a:t>ona</a:t>
            </a:r>
            <a:r>
              <a:rPr sz="2400" i="0" dirty="0">
                <a:latin typeface="Arial"/>
                <a:cs typeface="Arial"/>
              </a:rPr>
              <a:t>l</a:t>
            </a:r>
            <a:r>
              <a:rPr sz="2400" i="0" spc="-15" dirty="0">
                <a:latin typeface="Arial"/>
                <a:cs typeface="Arial"/>
              </a:rPr>
              <a:t> </a:t>
            </a:r>
            <a:r>
              <a:rPr sz="2400" i="0" spc="-5" dirty="0">
                <a:latin typeface="Arial"/>
                <a:cs typeface="Arial"/>
              </a:rPr>
              <a:t>S</a:t>
            </a:r>
            <a:r>
              <a:rPr sz="2400" i="0" dirty="0">
                <a:latin typeface="Arial"/>
                <a:cs typeface="Arial"/>
              </a:rPr>
              <a:t>t</a:t>
            </a:r>
            <a:r>
              <a:rPr sz="2400" i="0" spc="-5" dirty="0">
                <a:latin typeface="Arial"/>
                <a:cs typeface="Arial"/>
              </a:rPr>
              <a:t>anda</a:t>
            </a:r>
            <a:r>
              <a:rPr sz="2400" i="0" dirty="0">
                <a:latin typeface="Arial"/>
                <a:cs typeface="Arial"/>
              </a:rPr>
              <a:t>r</a:t>
            </a:r>
            <a:r>
              <a:rPr sz="2400" i="0" spc="-5" dirty="0">
                <a:latin typeface="Arial"/>
                <a:cs typeface="Arial"/>
              </a:rPr>
              <a:t>d</a:t>
            </a:r>
            <a:r>
              <a:rPr sz="2400" i="0" dirty="0">
                <a:latin typeface="Arial"/>
                <a:cs typeface="Arial"/>
              </a:rPr>
              <a:t>s</a:t>
            </a:r>
            <a:r>
              <a:rPr sz="2400" i="0" spc="10" dirty="0">
                <a:latin typeface="Arial"/>
                <a:cs typeface="Arial"/>
              </a:rPr>
              <a:t> </a:t>
            </a:r>
            <a:r>
              <a:rPr sz="2400" i="0" dirty="0">
                <a:latin typeface="Arial"/>
                <a:cs typeface="Arial"/>
              </a:rPr>
              <a:t>I</a:t>
            </a:r>
            <a:r>
              <a:rPr sz="2400" i="0" spc="-5" dirty="0">
                <a:latin typeface="Arial"/>
                <a:cs typeface="Arial"/>
              </a:rPr>
              <a:t>ns</a:t>
            </a:r>
            <a:r>
              <a:rPr sz="2400" i="0" dirty="0">
                <a:latin typeface="Arial"/>
                <a:cs typeface="Arial"/>
              </a:rPr>
              <a:t>t</a:t>
            </a:r>
            <a:r>
              <a:rPr sz="2400" i="0" spc="5" dirty="0">
                <a:latin typeface="Arial"/>
                <a:cs typeface="Arial"/>
              </a:rPr>
              <a:t>i</a:t>
            </a:r>
            <a:r>
              <a:rPr sz="2400" i="0" dirty="0">
                <a:latin typeface="Arial"/>
                <a:cs typeface="Arial"/>
              </a:rPr>
              <a:t>t</a:t>
            </a:r>
            <a:r>
              <a:rPr sz="2400" i="0" spc="-5" dirty="0">
                <a:latin typeface="Arial"/>
                <a:cs typeface="Arial"/>
              </a:rPr>
              <a:t>u</a:t>
            </a:r>
            <a:r>
              <a:rPr sz="2400" i="0" dirty="0">
                <a:latin typeface="Arial"/>
                <a:cs typeface="Arial"/>
              </a:rPr>
              <a:t>ti</a:t>
            </a:r>
            <a:r>
              <a:rPr sz="2400" i="0" spc="-5" dirty="0">
                <a:latin typeface="Arial"/>
                <a:cs typeface="Arial"/>
              </a:rPr>
              <a:t>on </a:t>
            </a:r>
            <a:r>
              <a:rPr sz="2400" i="0" dirty="0">
                <a:latin typeface="Arial"/>
                <a:cs typeface="Arial"/>
              </a:rPr>
              <a:t>(</a:t>
            </a:r>
            <a:r>
              <a:rPr sz="2400" i="0" spc="-5" dirty="0">
                <a:latin typeface="Arial"/>
                <a:cs typeface="Arial"/>
              </a:rPr>
              <a:t>ANS</a:t>
            </a:r>
            <a:r>
              <a:rPr sz="2400" i="0" dirty="0">
                <a:latin typeface="Arial"/>
                <a:cs typeface="Arial"/>
              </a:rPr>
              <a:t>I)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9100" y="1397508"/>
            <a:ext cx="6778752" cy="4952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97852" y="1505711"/>
            <a:ext cx="1812289" cy="332422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9535" marR="9080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Go</a:t>
            </a:r>
            <a:r>
              <a:rPr sz="1400" spc="-15" dirty="0">
                <a:latin typeface="Calibri"/>
                <a:cs typeface="Calibri"/>
              </a:rPr>
              <a:t> t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5" dirty="0">
                <a:latin typeface="Calibri"/>
                <a:cs typeface="Calibri"/>
              </a:rPr>
              <a:t> U</a:t>
            </a:r>
            <a:r>
              <a:rPr sz="1400" spc="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L</a:t>
            </a:r>
            <a:r>
              <a:rPr sz="1400" dirty="0">
                <a:latin typeface="Calibri"/>
                <a:cs typeface="Calibri"/>
              </a:rPr>
              <a:t>: </a:t>
            </a:r>
            <a:r>
              <a:rPr sz="1400" u="heavy" spc="-20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h</a:t>
            </a:r>
            <a:r>
              <a:rPr sz="1400" u="heavy" spc="-30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1400" u="heavy" spc="-5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1400" u="heavy" spc="-20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p</a:t>
            </a:r>
            <a:r>
              <a:rPr sz="1400" u="heavy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s</a:t>
            </a:r>
            <a:r>
              <a:rPr sz="1400" u="heavy" spc="-5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://</a:t>
            </a:r>
            <a:r>
              <a:rPr sz="1400" u="heavy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ww</a:t>
            </a:r>
            <a:r>
              <a:rPr sz="1400" u="heavy" spc="-80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w</a:t>
            </a:r>
            <a:r>
              <a:rPr sz="1400" u="heavy" spc="5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1400" u="heavy" spc="-5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a</a:t>
            </a:r>
            <a:r>
              <a:rPr sz="1400" u="heavy" spc="-10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n</a:t>
            </a:r>
            <a:r>
              <a:rPr sz="1400" u="heavy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si</a:t>
            </a:r>
            <a:r>
              <a:rPr sz="1400" u="heavy" spc="5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1400" u="heavy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1400" u="heavy" spc="-25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1400" u="heavy" spc="45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g</a:t>
            </a:r>
            <a:r>
              <a:rPr sz="1400" u="heavy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1400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400" u="heavy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A</a:t>
            </a:r>
            <a:r>
              <a:rPr sz="1400" u="heavy" spc="-10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cc</a:t>
            </a:r>
            <a:r>
              <a:rPr sz="1400" u="heavy" spc="-25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1400" u="heavy" spc="-5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1400" u="heavy" spc="-10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d</a:t>
            </a:r>
            <a:r>
              <a:rPr sz="1400" u="heavy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i</a:t>
            </a:r>
            <a:r>
              <a:rPr sz="1400" u="heavy" spc="-15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ta</a:t>
            </a:r>
            <a:r>
              <a:rPr sz="1400" u="heavy" spc="-5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1400" u="heavy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io</a:t>
            </a:r>
            <a:r>
              <a:rPr sz="1400" u="heavy" spc="-10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n</a:t>
            </a:r>
            <a:r>
              <a:rPr sz="1400" u="heavy" spc="-30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1400" u="heavy" spc="-10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c</a:t>
            </a:r>
            <a:r>
              <a:rPr sz="1400" u="heavy" spc="-25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1400" u="heavy" spc="-5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1400" u="heavy" spc="-10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d</a:t>
            </a:r>
            <a:r>
              <a:rPr sz="1400" u="heavy" spc="-5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1400" u="heavy" spc="-20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n</a:t>
            </a:r>
            <a:r>
              <a:rPr sz="1400" u="heavy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1400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400" u="heavy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i</a:t>
            </a:r>
            <a:r>
              <a:rPr sz="1400" u="heavy" spc="-5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a</a:t>
            </a:r>
            <a:r>
              <a:rPr sz="1400" u="heavy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li</a:t>
            </a:r>
            <a:r>
              <a:rPr sz="1400" u="heavy" spc="-10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n</a:t>
            </a:r>
            <a:r>
              <a:rPr sz="1400" u="heavy" spc="45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g</a:t>
            </a:r>
            <a:r>
              <a:rPr sz="1400" u="heavy" spc="-30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1400" u="heavy" spc="-10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c</a:t>
            </a:r>
            <a:r>
              <a:rPr sz="1400" u="heavy" spc="-5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1400" u="heavy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1400" u="heavy" spc="-5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1400" u="heavy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ifi</a:t>
            </a:r>
            <a:r>
              <a:rPr sz="1400" u="heavy" spc="-20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c</a:t>
            </a:r>
            <a:r>
              <a:rPr sz="1400" u="heavy" spc="-15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at</a:t>
            </a:r>
            <a:r>
              <a:rPr sz="1400" u="heavy" spc="-5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1400" u="heavy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-</a:t>
            </a:r>
            <a:r>
              <a:rPr sz="1400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400" u="heavy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iss</a:t>
            </a:r>
            <a:r>
              <a:rPr sz="1400" u="heavy" spc="-10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u</a:t>
            </a:r>
            <a:r>
              <a:rPr sz="1400" u="heavy" spc="-5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1400" u="heavy" spc="-25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1400" u="heavy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s</a:t>
            </a:r>
            <a:r>
              <a:rPr sz="1400" u="heavy" spc="-55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1400" u="heavy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AllDi</a:t>
            </a:r>
            <a:r>
              <a:rPr sz="1400" u="heavy" spc="-25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1400" u="heavy" spc="-5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1400" u="heavy" spc="-10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c</a:t>
            </a:r>
            <a:r>
              <a:rPr sz="1400" u="heavy" spc="-15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1400" u="heavy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1400" u="heavy" spc="10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1400" u="heavy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y</a:t>
            </a:r>
            <a:r>
              <a:rPr sz="1400" u="heavy" spc="-5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L</a:t>
            </a:r>
            <a:r>
              <a:rPr sz="1400" u="heavy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is</a:t>
            </a:r>
            <a:r>
              <a:rPr sz="1400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400" u="heavy" spc="-5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1400" u="heavy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i</a:t>
            </a:r>
            <a:r>
              <a:rPr sz="1400" u="heavy" spc="-10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ng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450">
              <a:latin typeface="Times New Roman"/>
              <a:cs typeface="Times New Roman"/>
            </a:endParaRPr>
          </a:p>
          <a:p>
            <a:pPr marL="89535" marR="33909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li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k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cc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5" dirty="0">
                <a:latin typeface="Calibri"/>
                <a:cs typeface="Calibri"/>
              </a:rPr>
              <a:t>ta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ion Di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10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ge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o: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450">
              <a:latin typeface="Times New Roman"/>
              <a:cs typeface="Times New Roman"/>
            </a:endParaRPr>
          </a:p>
          <a:p>
            <a:pPr marL="123189" marR="114935" indent="-1270" algn="ctr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“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1400" spc="-2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400" spc="-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400" spc="1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of A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cc</a:t>
            </a:r>
            <a:r>
              <a:rPr sz="1400" spc="-2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400" spc="-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4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Ce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ifi</a:t>
            </a:r>
            <a:r>
              <a:rPr sz="1400" spc="-2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400" spc="-15" dirty="0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e 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ss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s,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pp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li</a:t>
            </a:r>
            <a:r>
              <a:rPr sz="1400" spc="-2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400" spc="-2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s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d S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nd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d 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ss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s”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97479" y="4495800"/>
            <a:ext cx="1557655" cy="449580"/>
          </a:xfrm>
          <a:custGeom>
            <a:avLst/>
            <a:gdLst/>
            <a:ahLst/>
            <a:cxnLst/>
            <a:rect l="l" t="t" r="r" b="b"/>
            <a:pathLst>
              <a:path w="1557654" h="449579">
                <a:moveTo>
                  <a:pt x="778764" y="0"/>
                </a:moveTo>
                <a:lnTo>
                  <a:pt x="714893" y="745"/>
                </a:lnTo>
                <a:lnTo>
                  <a:pt x="652444" y="2942"/>
                </a:lnTo>
                <a:lnTo>
                  <a:pt x="591618" y="6533"/>
                </a:lnTo>
                <a:lnTo>
                  <a:pt x="532614" y="11460"/>
                </a:lnTo>
                <a:lnTo>
                  <a:pt x="475634" y="17665"/>
                </a:lnTo>
                <a:lnTo>
                  <a:pt x="420877" y="25091"/>
                </a:lnTo>
                <a:lnTo>
                  <a:pt x="368544" y="33680"/>
                </a:lnTo>
                <a:lnTo>
                  <a:pt x="318836" y="43373"/>
                </a:lnTo>
                <a:lnTo>
                  <a:pt x="271953" y="54112"/>
                </a:lnTo>
                <a:lnTo>
                  <a:pt x="228095" y="65841"/>
                </a:lnTo>
                <a:lnTo>
                  <a:pt x="187462" y="78501"/>
                </a:lnTo>
                <a:lnTo>
                  <a:pt x="150256" y="92034"/>
                </a:lnTo>
                <a:lnTo>
                  <a:pt x="86924" y="121488"/>
                </a:lnTo>
                <a:lnTo>
                  <a:pt x="39702" y="153741"/>
                </a:lnTo>
                <a:lnTo>
                  <a:pt x="10192" y="188329"/>
                </a:lnTo>
                <a:lnTo>
                  <a:pt x="0" y="224789"/>
                </a:lnTo>
                <a:lnTo>
                  <a:pt x="2581" y="243225"/>
                </a:lnTo>
                <a:lnTo>
                  <a:pt x="22633" y="278807"/>
                </a:lnTo>
                <a:lnTo>
                  <a:pt x="61199" y="312286"/>
                </a:lnTo>
                <a:lnTo>
                  <a:pt x="116677" y="343197"/>
                </a:lnTo>
                <a:lnTo>
                  <a:pt x="187462" y="371078"/>
                </a:lnTo>
                <a:lnTo>
                  <a:pt x="228095" y="383738"/>
                </a:lnTo>
                <a:lnTo>
                  <a:pt x="271953" y="395467"/>
                </a:lnTo>
                <a:lnTo>
                  <a:pt x="318836" y="406206"/>
                </a:lnTo>
                <a:lnTo>
                  <a:pt x="368544" y="415899"/>
                </a:lnTo>
                <a:lnTo>
                  <a:pt x="420877" y="424488"/>
                </a:lnTo>
                <a:lnTo>
                  <a:pt x="475634" y="431914"/>
                </a:lnTo>
                <a:lnTo>
                  <a:pt x="532614" y="438119"/>
                </a:lnTo>
                <a:lnTo>
                  <a:pt x="591618" y="443046"/>
                </a:lnTo>
                <a:lnTo>
                  <a:pt x="652444" y="446637"/>
                </a:lnTo>
                <a:lnTo>
                  <a:pt x="714893" y="448834"/>
                </a:lnTo>
                <a:lnTo>
                  <a:pt x="778764" y="449579"/>
                </a:lnTo>
                <a:lnTo>
                  <a:pt x="842634" y="448834"/>
                </a:lnTo>
                <a:lnTo>
                  <a:pt x="905083" y="446637"/>
                </a:lnTo>
                <a:lnTo>
                  <a:pt x="965909" y="443046"/>
                </a:lnTo>
                <a:lnTo>
                  <a:pt x="1024913" y="438119"/>
                </a:lnTo>
                <a:lnTo>
                  <a:pt x="1081893" y="431914"/>
                </a:lnTo>
                <a:lnTo>
                  <a:pt x="1136650" y="424488"/>
                </a:lnTo>
                <a:lnTo>
                  <a:pt x="1188983" y="415899"/>
                </a:lnTo>
                <a:lnTo>
                  <a:pt x="1238691" y="406206"/>
                </a:lnTo>
                <a:lnTo>
                  <a:pt x="1285574" y="395467"/>
                </a:lnTo>
                <a:lnTo>
                  <a:pt x="1329432" y="383738"/>
                </a:lnTo>
                <a:lnTo>
                  <a:pt x="1370065" y="371078"/>
                </a:lnTo>
                <a:lnTo>
                  <a:pt x="1407271" y="357545"/>
                </a:lnTo>
                <a:lnTo>
                  <a:pt x="1470603" y="328091"/>
                </a:lnTo>
                <a:lnTo>
                  <a:pt x="1517825" y="295838"/>
                </a:lnTo>
                <a:lnTo>
                  <a:pt x="1547335" y="261250"/>
                </a:lnTo>
                <a:lnTo>
                  <a:pt x="1557528" y="224789"/>
                </a:lnTo>
                <a:lnTo>
                  <a:pt x="1554946" y="206354"/>
                </a:lnTo>
                <a:lnTo>
                  <a:pt x="1534894" y="170772"/>
                </a:lnTo>
                <a:lnTo>
                  <a:pt x="1496328" y="137293"/>
                </a:lnTo>
                <a:lnTo>
                  <a:pt x="1440850" y="106382"/>
                </a:lnTo>
                <a:lnTo>
                  <a:pt x="1370065" y="78501"/>
                </a:lnTo>
                <a:lnTo>
                  <a:pt x="1329432" y="65841"/>
                </a:lnTo>
                <a:lnTo>
                  <a:pt x="1285574" y="54112"/>
                </a:lnTo>
                <a:lnTo>
                  <a:pt x="1238691" y="43373"/>
                </a:lnTo>
                <a:lnTo>
                  <a:pt x="1188983" y="33680"/>
                </a:lnTo>
                <a:lnTo>
                  <a:pt x="1136650" y="25091"/>
                </a:lnTo>
                <a:lnTo>
                  <a:pt x="1081893" y="17665"/>
                </a:lnTo>
                <a:lnTo>
                  <a:pt x="1024913" y="11460"/>
                </a:lnTo>
                <a:lnTo>
                  <a:pt x="965909" y="6533"/>
                </a:lnTo>
                <a:lnTo>
                  <a:pt x="905083" y="2942"/>
                </a:lnTo>
                <a:lnTo>
                  <a:pt x="842634" y="745"/>
                </a:lnTo>
                <a:lnTo>
                  <a:pt x="778764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97479" y="4495800"/>
            <a:ext cx="1557655" cy="449580"/>
          </a:xfrm>
          <a:custGeom>
            <a:avLst/>
            <a:gdLst/>
            <a:ahLst/>
            <a:cxnLst/>
            <a:rect l="l" t="t" r="r" b="b"/>
            <a:pathLst>
              <a:path w="1557654" h="449579">
                <a:moveTo>
                  <a:pt x="0" y="224789"/>
                </a:moveTo>
                <a:lnTo>
                  <a:pt x="22633" y="170772"/>
                </a:lnTo>
                <a:lnTo>
                  <a:pt x="61199" y="137293"/>
                </a:lnTo>
                <a:lnTo>
                  <a:pt x="116677" y="106382"/>
                </a:lnTo>
                <a:lnTo>
                  <a:pt x="187462" y="78501"/>
                </a:lnTo>
                <a:lnTo>
                  <a:pt x="228095" y="65841"/>
                </a:lnTo>
                <a:lnTo>
                  <a:pt x="271953" y="54112"/>
                </a:lnTo>
                <a:lnTo>
                  <a:pt x="318836" y="43373"/>
                </a:lnTo>
                <a:lnTo>
                  <a:pt x="368544" y="33680"/>
                </a:lnTo>
                <a:lnTo>
                  <a:pt x="420877" y="25091"/>
                </a:lnTo>
                <a:lnTo>
                  <a:pt x="475634" y="17665"/>
                </a:lnTo>
                <a:lnTo>
                  <a:pt x="532614" y="11460"/>
                </a:lnTo>
                <a:lnTo>
                  <a:pt x="591618" y="6533"/>
                </a:lnTo>
                <a:lnTo>
                  <a:pt x="652444" y="2942"/>
                </a:lnTo>
                <a:lnTo>
                  <a:pt x="714893" y="745"/>
                </a:lnTo>
                <a:lnTo>
                  <a:pt x="778764" y="0"/>
                </a:lnTo>
                <a:lnTo>
                  <a:pt x="842634" y="745"/>
                </a:lnTo>
                <a:lnTo>
                  <a:pt x="905083" y="2942"/>
                </a:lnTo>
                <a:lnTo>
                  <a:pt x="965909" y="6533"/>
                </a:lnTo>
                <a:lnTo>
                  <a:pt x="1024913" y="11460"/>
                </a:lnTo>
                <a:lnTo>
                  <a:pt x="1081893" y="17665"/>
                </a:lnTo>
                <a:lnTo>
                  <a:pt x="1136650" y="25091"/>
                </a:lnTo>
                <a:lnTo>
                  <a:pt x="1188983" y="33680"/>
                </a:lnTo>
                <a:lnTo>
                  <a:pt x="1238691" y="43373"/>
                </a:lnTo>
                <a:lnTo>
                  <a:pt x="1285574" y="54112"/>
                </a:lnTo>
                <a:lnTo>
                  <a:pt x="1329432" y="65841"/>
                </a:lnTo>
                <a:lnTo>
                  <a:pt x="1370065" y="78501"/>
                </a:lnTo>
                <a:lnTo>
                  <a:pt x="1407271" y="92034"/>
                </a:lnTo>
                <a:lnTo>
                  <a:pt x="1470603" y="121488"/>
                </a:lnTo>
                <a:lnTo>
                  <a:pt x="1517825" y="153741"/>
                </a:lnTo>
                <a:lnTo>
                  <a:pt x="1547335" y="188329"/>
                </a:lnTo>
                <a:lnTo>
                  <a:pt x="1557528" y="224789"/>
                </a:lnTo>
                <a:lnTo>
                  <a:pt x="1554946" y="243225"/>
                </a:lnTo>
                <a:lnTo>
                  <a:pt x="1534894" y="278807"/>
                </a:lnTo>
                <a:lnTo>
                  <a:pt x="1496328" y="312286"/>
                </a:lnTo>
                <a:lnTo>
                  <a:pt x="1440850" y="343197"/>
                </a:lnTo>
                <a:lnTo>
                  <a:pt x="1370065" y="371078"/>
                </a:lnTo>
                <a:lnTo>
                  <a:pt x="1329432" y="383738"/>
                </a:lnTo>
                <a:lnTo>
                  <a:pt x="1285574" y="395467"/>
                </a:lnTo>
                <a:lnTo>
                  <a:pt x="1238691" y="406206"/>
                </a:lnTo>
                <a:lnTo>
                  <a:pt x="1188983" y="415899"/>
                </a:lnTo>
                <a:lnTo>
                  <a:pt x="1136650" y="424488"/>
                </a:lnTo>
                <a:lnTo>
                  <a:pt x="1081893" y="431914"/>
                </a:lnTo>
                <a:lnTo>
                  <a:pt x="1024913" y="438119"/>
                </a:lnTo>
                <a:lnTo>
                  <a:pt x="965909" y="443046"/>
                </a:lnTo>
                <a:lnTo>
                  <a:pt x="905083" y="446637"/>
                </a:lnTo>
                <a:lnTo>
                  <a:pt x="842634" y="448834"/>
                </a:lnTo>
                <a:lnTo>
                  <a:pt x="778764" y="449579"/>
                </a:lnTo>
                <a:lnTo>
                  <a:pt x="714893" y="448834"/>
                </a:lnTo>
                <a:lnTo>
                  <a:pt x="652444" y="446637"/>
                </a:lnTo>
                <a:lnTo>
                  <a:pt x="591618" y="443046"/>
                </a:lnTo>
                <a:lnTo>
                  <a:pt x="532614" y="438119"/>
                </a:lnTo>
                <a:lnTo>
                  <a:pt x="475634" y="431914"/>
                </a:lnTo>
                <a:lnTo>
                  <a:pt x="420877" y="424488"/>
                </a:lnTo>
                <a:lnTo>
                  <a:pt x="368544" y="415899"/>
                </a:lnTo>
                <a:lnTo>
                  <a:pt x="318836" y="406206"/>
                </a:lnTo>
                <a:lnTo>
                  <a:pt x="271953" y="395467"/>
                </a:lnTo>
                <a:lnTo>
                  <a:pt x="228095" y="383738"/>
                </a:lnTo>
                <a:lnTo>
                  <a:pt x="187462" y="371078"/>
                </a:lnTo>
                <a:lnTo>
                  <a:pt x="150256" y="357545"/>
                </a:lnTo>
                <a:lnTo>
                  <a:pt x="86924" y="328091"/>
                </a:lnTo>
                <a:lnTo>
                  <a:pt x="39702" y="295838"/>
                </a:lnTo>
                <a:lnTo>
                  <a:pt x="10192" y="261250"/>
                </a:lnTo>
                <a:lnTo>
                  <a:pt x="0" y="224789"/>
                </a:lnTo>
                <a:close/>
              </a:path>
            </a:pathLst>
          </a:custGeom>
          <a:ln w="12192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50445" y="4612882"/>
            <a:ext cx="4508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41568" y="4795265"/>
            <a:ext cx="756920" cy="6985"/>
          </a:xfrm>
          <a:custGeom>
            <a:avLst/>
            <a:gdLst/>
            <a:ahLst/>
            <a:cxnLst/>
            <a:rect l="l" t="t" r="r" b="b"/>
            <a:pathLst>
              <a:path w="756919" h="6985">
                <a:moveTo>
                  <a:pt x="756627" y="0"/>
                </a:moveTo>
                <a:lnTo>
                  <a:pt x="0" y="6515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46322" y="4744467"/>
            <a:ext cx="114935" cy="114300"/>
          </a:xfrm>
          <a:custGeom>
            <a:avLst/>
            <a:gdLst/>
            <a:ahLst/>
            <a:cxnLst/>
            <a:rect l="l" t="t" r="r" b="b"/>
            <a:pathLst>
              <a:path w="114935" h="114300">
                <a:moveTo>
                  <a:pt x="113804" y="0"/>
                </a:moveTo>
                <a:lnTo>
                  <a:pt x="0" y="58140"/>
                </a:lnTo>
                <a:lnTo>
                  <a:pt x="114795" y="114299"/>
                </a:lnTo>
                <a:lnTo>
                  <a:pt x="11380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105" rIns="0" bIns="0" rtlCol="0">
            <a:spAutoFit/>
          </a:bodyPr>
          <a:lstStyle/>
          <a:p>
            <a:pPr marL="2084070" marR="5080" indent="534670">
              <a:lnSpc>
                <a:spcPct val="100000"/>
              </a:lnSpc>
            </a:pPr>
            <a:r>
              <a:rPr sz="2400" i="0" spc="-5" dirty="0">
                <a:latin typeface="Arial"/>
                <a:cs typeface="Arial"/>
              </a:rPr>
              <a:t>ANS</a:t>
            </a:r>
            <a:r>
              <a:rPr sz="2400" i="0" dirty="0">
                <a:latin typeface="Arial"/>
                <a:cs typeface="Arial"/>
              </a:rPr>
              <a:t>I</a:t>
            </a:r>
            <a:r>
              <a:rPr sz="2400" i="0" spc="5" dirty="0">
                <a:latin typeface="Arial"/>
                <a:cs typeface="Arial"/>
              </a:rPr>
              <a:t> </a:t>
            </a:r>
            <a:r>
              <a:rPr sz="2400" i="0" spc="-5" dirty="0">
                <a:latin typeface="Arial"/>
                <a:cs typeface="Arial"/>
              </a:rPr>
              <a:t>D</a:t>
            </a:r>
            <a:r>
              <a:rPr sz="2400" i="0" dirty="0">
                <a:latin typeface="Arial"/>
                <a:cs typeface="Arial"/>
              </a:rPr>
              <a:t>ir</a:t>
            </a:r>
            <a:r>
              <a:rPr sz="2400" i="0" spc="-5" dirty="0">
                <a:latin typeface="Arial"/>
                <a:cs typeface="Arial"/>
              </a:rPr>
              <a:t>ec</a:t>
            </a:r>
            <a:r>
              <a:rPr sz="2400" i="0" dirty="0">
                <a:latin typeface="Arial"/>
                <a:cs typeface="Arial"/>
              </a:rPr>
              <a:t>t</a:t>
            </a:r>
            <a:r>
              <a:rPr sz="2400" i="0" spc="-5" dirty="0">
                <a:latin typeface="Arial"/>
                <a:cs typeface="Arial"/>
              </a:rPr>
              <a:t>o</a:t>
            </a:r>
            <a:r>
              <a:rPr sz="2400" i="0" dirty="0">
                <a:latin typeface="Arial"/>
                <a:cs typeface="Arial"/>
              </a:rPr>
              <a:t>ry</a:t>
            </a:r>
            <a:r>
              <a:rPr sz="2400" i="0" spc="10" dirty="0">
                <a:latin typeface="Arial"/>
                <a:cs typeface="Arial"/>
              </a:rPr>
              <a:t> </a:t>
            </a:r>
            <a:r>
              <a:rPr sz="2400" i="0" spc="-5" dirty="0">
                <a:latin typeface="Arial"/>
                <a:cs typeface="Arial"/>
              </a:rPr>
              <a:t>o</a:t>
            </a:r>
            <a:r>
              <a:rPr sz="2400" i="0" dirty="0">
                <a:latin typeface="Arial"/>
                <a:cs typeface="Arial"/>
              </a:rPr>
              <a:t>f</a:t>
            </a:r>
            <a:r>
              <a:rPr sz="2400" i="0" spc="-15" dirty="0">
                <a:latin typeface="Arial"/>
                <a:cs typeface="Arial"/>
              </a:rPr>
              <a:t> </a:t>
            </a:r>
            <a:r>
              <a:rPr sz="2400" i="0" spc="-5" dirty="0">
                <a:latin typeface="Arial"/>
                <a:cs typeface="Arial"/>
              </a:rPr>
              <a:t>Acc</a:t>
            </a:r>
            <a:r>
              <a:rPr sz="2400" i="0" dirty="0">
                <a:latin typeface="Arial"/>
                <a:cs typeface="Arial"/>
              </a:rPr>
              <a:t>r</a:t>
            </a:r>
            <a:r>
              <a:rPr sz="2400" i="0" spc="-5" dirty="0">
                <a:latin typeface="Arial"/>
                <a:cs typeface="Arial"/>
              </a:rPr>
              <a:t>ed</a:t>
            </a:r>
            <a:r>
              <a:rPr sz="2400" i="0" dirty="0">
                <a:latin typeface="Arial"/>
                <a:cs typeface="Arial"/>
              </a:rPr>
              <a:t>it</a:t>
            </a:r>
            <a:r>
              <a:rPr sz="2400" i="0" spc="-5" dirty="0">
                <a:latin typeface="Arial"/>
                <a:cs typeface="Arial"/>
              </a:rPr>
              <a:t>e</a:t>
            </a:r>
            <a:r>
              <a:rPr sz="2400" i="0" dirty="0">
                <a:latin typeface="Arial"/>
                <a:cs typeface="Arial"/>
              </a:rPr>
              <a:t>d</a:t>
            </a:r>
            <a:r>
              <a:rPr sz="2400" i="0" spc="10" dirty="0">
                <a:latin typeface="Arial"/>
                <a:cs typeface="Arial"/>
              </a:rPr>
              <a:t> </a:t>
            </a:r>
            <a:r>
              <a:rPr sz="2400" i="0" spc="-5" dirty="0">
                <a:latin typeface="Arial"/>
                <a:cs typeface="Arial"/>
              </a:rPr>
              <a:t>Ce</a:t>
            </a:r>
            <a:r>
              <a:rPr sz="2400" i="0" dirty="0">
                <a:latin typeface="Arial"/>
                <a:cs typeface="Arial"/>
              </a:rPr>
              <a:t>rt</a:t>
            </a:r>
            <a:r>
              <a:rPr sz="2400" i="0" spc="5" dirty="0">
                <a:latin typeface="Arial"/>
                <a:cs typeface="Arial"/>
              </a:rPr>
              <a:t>i</a:t>
            </a:r>
            <a:r>
              <a:rPr sz="2400" i="0" dirty="0">
                <a:latin typeface="Arial"/>
                <a:cs typeface="Arial"/>
              </a:rPr>
              <a:t>fi</a:t>
            </a:r>
            <a:r>
              <a:rPr sz="2400" i="0" spc="-5" dirty="0">
                <a:latin typeface="Arial"/>
                <a:cs typeface="Arial"/>
              </a:rPr>
              <a:t>ca</a:t>
            </a:r>
            <a:r>
              <a:rPr sz="2400" i="0" dirty="0">
                <a:latin typeface="Arial"/>
                <a:cs typeface="Arial"/>
              </a:rPr>
              <a:t>te I</a:t>
            </a:r>
            <a:r>
              <a:rPr sz="2400" i="0" spc="-5" dirty="0">
                <a:latin typeface="Arial"/>
                <a:cs typeface="Arial"/>
              </a:rPr>
              <a:t>ssue</a:t>
            </a:r>
            <a:r>
              <a:rPr sz="2400" i="0" dirty="0">
                <a:latin typeface="Arial"/>
                <a:cs typeface="Arial"/>
              </a:rPr>
              <a:t>r</a:t>
            </a:r>
            <a:r>
              <a:rPr sz="2400" i="0" spc="-5" dirty="0">
                <a:latin typeface="Arial"/>
                <a:cs typeface="Arial"/>
              </a:rPr>
              <a:t>s</a:t>
            </a:r>
            <a:r>
              <a:rPr sz="2400" i="0" dirty="0">
                <a:latin typeface="Arial"/>
                <a:cs typeface="Arial"/>
              </a:rPr>
              <a:t>,</a:t>
            </a:r>
            <a:r>
              <a:rPr sz="2400" i="0" spc="-5" dirty="0">
                <a:latin typeface="Arial"/>
                <a:cs typeface="Arial"/>
              </a:rPr>
              <a:t> App</a:t>
            </a:r>
            <a:r>
              <a:rPr sz="2400" i="0" dirty="0">
                <a:latin typeface="Arial"/>
                <a:cs typeface="Arial"/>
              </a:rPr>
              <a:t>li</a:t>
            </a:r>
            <a:r>
              <a:rPr sz="2400" i="0" spc="-5" dirty="0">
                <a:latin typeface="Arial"/>
                <a:cs typeface="Arial"/>
              </a:rPr>
              <a:t>can</a:t>
            </a:r>
            <a:r>
              <a:rPr sz="2400" i="0" dirty="0">
                <a:latin typeface="Arial"/>
                <a:cs typeface="Arial"/>
              </a:rPr>
              <a:t>ts </a:t>
            </a:r>
            <a:r>
              <a:rPr sz="2400" i="0" spc="-5" dirty="0">
                <a:latin typeface="Arial"/>
                <a:cs typeface="Arial"/>
              </a:rPr>
              <a:t>an</a:t>
            </a:r>
            <a:r>
              <a:rPr sz="2400" i="0" dirty="0">
                <a:latin typeface="Arial"/>
                <a:cs typeface="Arial"/>
              </a:rPr>
              <a:t>d</a:t>
            </a:r>
            <a:r>
              <a:rPr sz="2400" i="0" spc="-10" dirty="0">
                <a:latin typeface="Arial"/>
                <a:cs typeface="Arial"/>
              </a:rPr>
              <a:t> </a:t>
            </a:r>
            <a:r>
              <a:rPr sz="2400" i="0" spc="-5" dirty="0">
                <a:latin typeface="Arial"/>
                <a:cs typeface="Arial"/>
              </a:rPr>
              <a:t>Suspende</a:t>
            </a:r>
            <a:r>
              <a:rPr sz="2400" i="0" dirty="0">
                <a:latin typeface="Arial"/>
                <a:cs typeface="Arial"/>
              </a:rPr>
              <a:t>d I</a:t>
            </a:r>
            <a:r>
              <a:rPr sz="2400" i="0" spc="-5" dirty="0">
                <a:latin typeface="Arial"/>
                <a:cs typeface="Arial"/>
              </a:rPr>
              <a:t>ssue</a:t>
            </a:r>
            <a:r>
              <a:rPr sz="2400" i="0" dirty="0">
                <a:latin typeface="Arial"/>
                <a:cs typeface="Arial"/>
              </a:rPr>
              <a:t>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2043" y="1421891"/>
            <a:ext cx="8313419" cy="4861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9976" y="4494276"/>
            <a:ext cx="948055" cy="271780"/>
          </a:xfrm>
          <a:custGeom>
            <a:avLst/>
            <a:gdLst/>
            <a:ahLst/>
            <a:cxnLst/>
            <a:rect l="l" t="t" r="r" b="b"/>
            <a:pathLst>
              <a:path w="948055" h="271779">
                <a:moveTo>
                  <a:pt x="473964" y="0"/>
                </a:moveTo>
                <a:lnTo>
                  <a:pt x="435092" y="449"/>
                </a:lnTo>
                <a:lnTo>
                  <a:pt x="360066" y="3942"/>
                </a:lnTo>
                <a:lnTo>
                  <a:pt x="289477" y="10659"/>
                </a:lnTo>
                <a:lnTo>
                  <a:pt x="224301" y="20322"/>
                </a:lnTo>
                <a:lnTo>
                  <a:pt x="165514" y="32651"/>
                </a:lnTo>
                <a:lnTo>
                  <a:pt x="114092" y="47367"/>
                </a:lnTo>
                <a:lnTo>
                  <a:pt x="71011" y="64191"/>
                </a:lnTo>
                <a:lnTo>
                  <a:pt x="37246" y="82842"/>
                </a:lnTo>
                <a:lnTo>
                  <a:pt x="6203" y="113636"/>
                </a:lnTo>
                <a:lnTo>
                  <a:pt x="0" y="135636"/>
                </a:lnTo>
                <a:lnTo>
                  <a:pt x="1571" y="146759"/>
                </a:lnTo>
                <a:lnTo>
                  <a:pt x="24163" y="178505"/>
                </a:lnTo>
                <a:lnTo>
                  <a:pt x="71011" y="207080"/>
                </a:lnTo>
                <a:lnTo>
                  <a:pt x="114092" y="223904"/>
                </a:lnTo>
                <a:lnTo>
                  <a:pt x="165514" y="238620"/>
                </a:lnTo>
                <a:lnTo>
                  <a:pt x="224301" y="250949"/>
                </a:lnTo>
                <a:lnTo>
                  <a:pt x="289477" y="260612"/>
                </a:lnTo>
                <a:lnTo>
                  <a:pt x="360066" y="267329"/>
                </a:lnTo>
                <a:lnTo>
                  <a:pt x="435092" y="270822"/>
                </a:lnTo>
                <a:lnTo>
                  <a:pt x="473964" y="271272"/>
                </a:lnTo>
                <a:lnTo>
                  <a:pt x="512835" y="270822"/>
                </a:lnTo>
                <a:lnTo>
                  <a:pt x="587861" y="267329"/>
                </a:lnTo>
                <a:lnTo>
                  <a:pt x="658450" y="260612"/>
                </a:lnTo>
                <a:lnTo>
                  <a:pt x="723626" y="250949"/>
                </a:lnTo>
                <a:lnTo>
                  <a:pt x="782413" y="238620"/>
                </a:lnTo>
                <a:lnTo>
                  <a:pt x="833835" y="223904"/>
                </a:lnTo>
                <a:lnTo>
                  <a:pt x="876916" y="207080"/>
                </a:lnTo>
                <a:lnTo>
                  <a:pt x="910681" y="188429"/>
                </a:lnTo>
                <a:lnTo>
                  <a:pt x="941724" y="157635"/>
                </a:lnTo>
                <a:lnTo>
                  <a:pt x="947928" y="135636"/>
                </a:lnTo>
                <a:lnTo>
                  <a:pt x="946356" y="124512"/>
                </a:lnTo>
                <a:lnTo>
                  <a:pt x="923764" y="92766"/>
                </a:lnTo>
                <a:lnTo>
                  <a:pt x="876916" y="64191"/>
                </a:lnTo>
                <a:lnTo>
                  <a:pt x="833835" y="47367"/>
                </a:lnTo>
                <a:lnTo>
                  <a:pt x="782413" y="32651"/>
                </a:lnTo>
                <a:lnTo>
                  <a:pt x="723626" y="20322"/>
                </a:lnTo>
                <a:lnTo>
                  <a:pt x="658450" y="10659"/>
                </a:lnTo>
                <a:lnTo>
                  <a:pt x="587861" y="3942"/>
                </a:lnTo>
                <a:lnTo>
                  <a:pt x="512835" y="449"/>
                </a:lnTo>
                <a:lnTo>
                  <a:pt x="473964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9976" y="4494276"/>
            <a:ext cx="948055" cy="271780"/>
          </a:xfrm>
          <a:custGeom>
            <a:avLst/>
            <a:gdLst/>
            <a:ahLst/>
            <a:cxnLst/>
            <a:rect l="l" t="t" r="r" b="b"/>
            <a:pathLst>
              <a:path w="948055" h="271779">
                <a:moveTo>
                  <a:pt x="0" y="135636"/>
                </a:moveTo>
                <a:lnTo>
                  <a:pt x="24163" y="92766"/>
                </a:lnTo>
                <a:lnTo>
                  <a:pt x="71011" y="64191"/>
                </a:lnTo>
                <a:lnTo>
                  <a:pt x="114092" y="47367"/>
                </a:lnTo>
                <a:lnTo>
                  <a:pt x="165514" y="32651"/>
                </a:lnTo>
                <a:lnTo>
                  <a:pt x="224301" y="20322"/>
                </a:lnTo>
                <a:lnTo>
                  <a:pt x="289477" y="10659"/>
                </a:lnTo>
                <a:lnTo>
                  <a:pt x="360066" y="3942"/>
                </a:lnTo>
                <a:lnTo>
                  <a:pt x="435092" y="449"/>
                </a:lnTo>
                <a:lnTo>
                  <a:pt x="473964" y="0"/>
                </a:lnTo>
                <a:lnTo>
                  <a:pt x="512835" y="449"/>
                </a:lnTo>
                <a:lnTo>
                  <a:pt x="587861" y="3942"/>
                </a:lnTo>
                <a:lnTo>
                  <a:pt x="658450" y="10659"/>
                </a:lnTo>
                <a:lnTo>
                  <a:pt x="723626" y="20322"/>
                </a:lnTo>
                <a:lnTo>
                  <a:pt x="782413" y="32651"/>
                </a:lnTo>
                <a:lnTo>
                  <a:pt x="833835" y="47367"/>
                </a:lnTo>
                <a:lnTo>
                  <a:pt x="876916" y="64191"/>
                </a:lnTo>
                <a:lnTo>
                  <a:pt x="910681" y="82842"/>
                </a:lnTo>
                <a:lnTo>
                  <a:pt x="941724" y="113636"/>
                </a:lnTo>
                <a:lnTo>
                  <a:pt x="947928" y="135636"/>
                </a:lnTo>
                <a:lnTo>
                  <a:pt x="946356" y="146759"/>
                </a:lnTo>
                <a:lnTo>
                  <a:pt x="923764" y="178505"/>
                </a:lnTo>
                <a:lnTo>
                  <a:pt x="876916" y="207080"/>
                </a:lnTo>
                <a:lnTo>
                  <a:pt x="833835" y="223904"/>
                </a:lnTo>
                <a:lnTo>
                  <a:pt x="782413" y="238620"/>
                </a:lnTo>
                <a:lnTo>
                  <a:pt x="723626" y="250949"/>
                </a:lnTo>
                <a:lnTo>
                  <a:pt x="658450" y="260612"/>
                </a:lnTo>
                <a:lnTo>
                  <a:pt x="587861" y="267329"/>
                </a:lnTo>
                <a:lnTo>
                  <a:pt x="512835" y="270822"/>
                </a:lnTo>
                <a:lnTo>
                  <a:pt x="473964" y="271272"/>
                </a:lnTo>
                <a:lnTo>
                  <a:pt x="435092" y="270822"/>
                </a:lnTo>
                <a:lnTo>
                  <a:pt x="360066" y="267329"/>
                </a:lnTo>
                <a:lnTo>
                  <a:pt x="289477" y="260612"/>
                </a:lnTo>
                <a:lnTo>
                  <a:pt x="224301" y="250949"/>
                </a:lnTo>
                <a:lnTo>
                  <a:pt x="165514" y="238620"/>
                </a:lnTo>
                <a:lnTo>
                  <a:pt x="114092" y="223904"/>
                </a:lnTo>
                <a:lnTo>
                  <a:pt x="71011" y="207080"/>
                </a:lnTo>
                <a:lnTo>
                  <a:pt x="37246" y="188429"/>
                </a:lnTo>
                <a:lnTo>
                  <a:pt x="6203" y="157635"/>
                </a:lnTo>
                <a:lnTo>
                  <a:pt x="0" y="135636"/>
                </a:lnTo>
                <a:close/>
              </a:path>
            </a:pathLst>
          </a:custGeom>
          <a:ln w="12192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8925" y="4521753"/>
            <a:ext cx="4508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66038" y="3571015"/>
            <a:ext cx="1273810" cy="923925"/>
          </a:xfrm>
          <a:custGeom>
            <a:avLst/>
            <a:gdLst/>
            <a:ahLst/>
            <a:cxnLst/>
            <a:rect l="l" t="t" r="r" b="b"/>
            <a:pathLst>
              <a:path w="1273810" h="923925">
                <a:moveTo>
                  <a:pt x="0" y="923340"/>
                </a:moveTo>
                <a:lnTo>
                  <a:pt x="1273517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90584" y="3515109"/>
            <a:ext cx="126364" cy="113664"/>
          </a:xfrm>
          <a:custGeom>
            <a:avLst/>
            <a:gdLst/>
            <a:ahLst/>
            <a:cxnLst/>
            <a:rect l="l" t="t" r="r" b="b"/>
            <a:pathLst>
              <a:path w="126364" h="113664">
                <a:moveTo>
                  <a:pt x="126085" y="0"/>
                </a:moveTo>
                <a:lnTo>
                  <a:pt x="0" y="20827"/>
                </a:lnTo>
                <a:lnTo>
                  <a:pt x="67094" y="113360"/>
                </a:lnTo>
                <a:lnTo>
                  <a:pt x="12608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9976" y="4864608"/>
            <a:ext cx="1544320" cy="52451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170" marR="15176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L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cc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ted Ce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ifi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spc="-5" dirty="0">
                <a:latin typeface="Calibri"/>
                <a:cs typeface="Calibri"/>
              </a:rPr>
              <a:t>at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ss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105" rIns="0" bIns="0" rtlCol="0">
            <a:spAutoFit/>
          </a:bodyPr>
          <a:lstStyle/>
          <a:p>
            <a:pPr marL="4022725" marR="5080" indent="-2042160">
              <a:lnSpc>
                <a:spcPct val="100000"/>
              </a:lnSpc>
            </a:pPr>
            <a:r>
              <a:rPr sz="2400" i="0" spc="-5" dirty="0">
                <a:latin typeface="Arial"/>
                <a:cs typeface="Arial"/>
              </a:rPr>
              <a:t>ANC</a:t>
            </a:r>
            <a:r>
              <a:rPr sz="2400" i="0" dirty="0">
                <a:latin typeface="Arial"/>
                <a:cs typeface="Arial"/>
              </a:rPr>
              <a:t>I</a:t>
            </a:r>
            <a:r>
              <a:rPr sz="2400" i="0" spc="20" dirty="0">
                <a:latin typeface="Arial"/>
                <a:cs typeface="Arial"/>
              </a:rPr>
              <a:t> </a:t>
            </a:r>
            <a:r>
              <a:rPr sz="2400" i="0" spc="-5" dirty="0">
                <a:latin typeface="Arial"/>
                <a:cs typeface="Arial"/>
              </a:rPr>
              <a:t>Ce</a:t>
            </a:r>
            <a:r>
              <a:rPr sz="2400" i="0" dirty="0">
                <a:latin typeface="Arial"/>
                <a:cs typeface="Arial"/>
              </a:rPr>
              <a:t>rtifi</a:t>
            </a:r>
            <a:r>
              <a:rPr sz="2400" i="0" spc="-5" dirty="0">
                <a:latin typeface="Arial"/>
                <a:cs typeface="Arial"/>
              </a:rPr>
              <a:t>ca</a:t>
            </a:r>
            <a:r>
              <a:rPr sz="2400" i="0" dirty="0">
                <a:latin typeface="Arial"/>
                <a:cs typeface="Arial"/>
              </a:rPr>
              <a:t>te</a:t>
            </a:r>
            <a:r>
              <a:rPr sz="2400" i="0" spc="-10" dirty="0">
                <a:latin typeface="Arial"/>
                <a:cs typeface="Arial"/>
              </a:rPr>
              <a:t> </a:t>
            </a:r>
            <a:r>
              <a:rPr sz="2400" i="0" spc="-5" dirty="0">
                <a:latin typeface="Arial"/>
                <a:cs typeface="Arial"/>
              </a:rPr>
              <a:t>Acc</a:t>
            </a:r>
            <a:r>
              <a:rPr sz="2400" i="0" dirty="0">
                <a:latin typeface="Arial"/>
                <a:cs typeface="Arial"/>
              </a:rPr>
              <a:t>r</a:t>
            </a:r>
            <a:r>
              <a:rPr sz="2400" i="0" spc="-5" dirty="0">
                <a:latin typeface="Arial"/>
                <a:cs typeface="Arial"/>
              </a:rPr>
              <a:t>ed</a:t>
            </a:r>
            <a:r>
              <a:rPr sz="2400" i="0" dirty="0">
                <a:latin typeface="Arial"/>
                <a:cs typeface="Arial"/>
              </a:rPr>
              <a:t>it</a:t>
            </a:r>
            <a:r>
              <a:rPr sz="2400" i="0" spc="-5" dirty="0">
                <a:latin typeface="Arial"/>
                <a:cs typeface="Arial"/>
              </a:rPr>
              <a:t>a</a:t>
            </a:r>
            <a:r>
              <a:rPr sz="2400" i="0" dirty="0">
                <a:latin typeface="Arial"/>
                <a:cs typeface="Arial"/>
              </a:rPr>
              <a:t>ti</a:t>
            </a:r>
            <a:r>
              <a:rPr sz="2400" i="0" spc="-5" dirty="0">
                <a:latin typeface="Arial"/>
                <a:cs typeface="Arial"/>
              </a:rPr>
              <a:t>o</a:t>
            </a:r>
            <a:r>
              <a:rPr sz="2400" i="0" dirty="0">
                <a:latin typeface="Arial"/>
                <a:cs typeface="Arial"/>
              </a:rPr>
              <a:t>n </a:t>
            </a:r>
            <a:r>
              <a:rPr sz="2400" i="0" spc="-5" dirty="0">
                <a:latin typeface="Arial"/>
                <a:cs typeface="Arial"/>
              </a:rPr>
              <a:t>P</a:t>
            </a:r>
            <a:r>
              <a:rPr sz="2400" i="0" dirty="0">
                <a:latin typeface="Arial"/>
                <a:cs typeface="Arial"/>
              </a:rPr>
              <a:t>r</a:t>
            </a:r>
            <a:r>
              <a:rPr sz="2400" i="0" spc="-5" dirty="0">
                <a:latin typeface="Arial"/>
                <a:cs typeface="Arial"/>
              </a:rPr>
              <a:t>og</a:t>
            </a:r>
            <a:r>
              <a:rPr sz="2400" i="0" dirty="0">
                <a:latin typeface="Arial"/>
                <a:cs typeface="Arial"/>
              </a:rPr>
              <a:t>r</a:t>
            </a:r>
            <a:r>
              <a:rPr sz="2400" i="0" spc="-5" dirty="0">
                <a:latin typeface="Arial"/>
                <a:cs typeface="Arial"/>
              </a:rPr>
              <a:t>a</a:t>
            </a:r>
            <a:r>
              <a:rPr sz="2400" i="0" dirty="0">
                <a:latin typeface="Arial"/>
                <a:cs typeface="Arial"/>
              </a:rPr>
              <a:t>ms (</a:t>
            </a:r>
            <a:r>
              <a:rPr sz="2400" i="0" spc="-5" dirty="0">
                <a:latin typeface="Arial"/>
                <a:cs typeface="Arial"/>
              </a:rPr>
              <a:t>Acc</a:t>
            </a:r>
            <a:r>
              <a:rPr sz="2400" i="0" dirty="0">
                <a:latin typeface="Arial"/>
                <a:cs typeface="Arial"/>
              </a:rPr>
              <a:t>r</a:t>
            </a:r>
            <a:r>
              <a:rPr sz="2400" i="0" spc="-5" dirty="0">
                <a:latin typeface="Arial"/>
                <a:cs typeface="Arial"/>
              </a:rPr>
              <a:t>ed</a:t>
            </a:r>
            <a:r>
              <a:rPr sz="2400" i="0" dirty="0">
                <a:latin typeface="Arial"/>
                <a:cs typeface="Arial"/>
              </a:rPr>
              <a:t>it</a:t>
            </a:r>
            <a:r>
              <a:rPr sz="2400" i="0" spc="-5" dirty="0">
                <a:latin typeface="Arial"/>
                <a:cs typeface="Arial"/>
              </a:rPr>
              <a:t>ed)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1421891"/>
            <a:ext cx="6225539" cy="4835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65492" y="2766060"/>
            <a:ext cx="1544320" cy="58420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74320" marR="266700" indent="3302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Ex: C</a:t>
            </a:r>
            <a:r>
              <a:rPr sz="1600" dirty="0">
                <a:latin typeface="Calibri"/>
                <a:cs typeface="Calibri"/>
              </a:rPr>
              <a:t>li</a:t>
            </a:r>
            <a:r>
              <a:rPr sz="1600" spc="-15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k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n C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5" dirty="0">
                <a:latin typeface="Calibri"/>
                <a:cs typeface="Calibri"/>
              </a:rPr>
              <a:t>ossF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n</a:t>
            </a:r>
            <a:r>
              <a:rPr sz="1600" spc="-15" dirty="0">
                <a:latin typeface="Calibri"/>
                <a:cs typeface="Calibri"/>
              </a:rPr>
              <a:t>c</a:t>
            </a:r>
            <a:r>
              <a:rPr sz="1600" spc="-5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82039" y="4969764"/>
            <a:ext cx="864235" cy="347980"/>
          </a:xfrm>
          <a:custGeom>
            <a:avLst/>
            <a:gdLst/>
            <a:ahLst/>
            <a:cxnLst/>
            <a:rect l="l" t="t" r="r" b="b"/>
            <a:pathLst>
              <a:path w="864235" h="347979">
                <a:moveTo>
                  <a:pt x="432054" y="0"/>
                </a:moveTo>
                <a:lnTo>
                  <a:pt x="361971" y="2273"/>
                </a:lnTo>
                <a:lnTo>
                  <a:pt x="295490" y="8857"/>
                </a:lnTo>
                <a:lnTo>
                  <a:pt x="233498" y="19392"/>
                </a:lnTo>
                <a:lnTo>
                  <a:pt x="176887" y="33521"/>
                </a:lnTo>
                <a:lnTo>
                  <a:pt x="126544" y="50887"/>
                </a:lnTo>
                <a:lnTo>
                  <a:pt x="83360" y="71131"/>
                </a:lnTo>
                <a:lnTo>
                  <a:pt x="48224" y="93895"/>
                </a:lnTo>
                <a:lnTo>
                  <a:pt x="12556" y="131986"/>
                </a:lnTo>
                <a:lnTo>
                  <a:pt x="0" y="173736"/>
                </a:lnTo>
                <a:lnTo>
                  <a:pt x="1432" y="187984"/>
                </a:lnTo>
                <a:lnTo>
                  <a:pt x="22026" y="228648"/>
                </a:lnTo>
                <a:lnTo>
                  <a:pt x="64730" y="265251"/>
                </a:lnTo>
                <a:lnTo>
                  <a:pt x="104001" y="286800"/>
                </a:lnTo>
                <a:lnTo>
                  <a:pt x="150876" y="305649"/>
                </a:lnTo>
                <a:lnTo>
                  <a:pt x="204464" y="321441"/>
                </a:lnTo>
                <a:lnTo>
                  <a:pt x="263877" y="333818"/>
                </a:lnTo>
                <a:lnTo>
                  <a:pt x="328225" y="342422"/>
                </a:lnTo>
                <a:lnTo>
                  <a:pt x="396618" y="346896"/>
                </a:lnTo>
                <a:lnTo>
                  <a:pt x="432054" y="347472"/>
                </a:lnTo>
                <a:lnTo>
                  <a:pt x="467489" y="346896"/>
                </a:lnTo>
                <a:lnTo>
                  <a:pt x="535882" y="342422"/>
                </a:lnTo>
                <a:lnTo>
                  <a:pt x="600230" y="333818"/>
                </a:lnTo>
                <a:lnTo>
                  <a:pt x="659643" y="321441"/>
                </a:lnTo>
                <a:lnTo>
                  <a:pt x="713231" y="305649"/>
                </a:lnTo>
                <a:lnTo>
                  <a:pt x="760106" y="286800"/>
                </a:lnTo>
                <a:lnTo>
                  <a:pt x="799377" y="265251"/>
                </a:lnTo>
                <a:lnTo>
                  <a:pt x="830155" y="241360"/>
                </a:lnTo>
                <a:lnTo>
                  <a:pt x="858453" y="201916"/>
                </a:lnTo>
                <a:lnTo>
                  <a:pt x="864108" y="173736"/>
                </a:lnTo>
                <a:lnTo>
                  <a:pt x="862675" y="159487"/>
                </a:lnTo>
                <a:lnTo>
                  <a:pt x="842081" y="118823"/>
                </a:lnTo>
                <a:lnTo>
                  <a:pt x="799377" y="82220"/>
                </a:lnTo>
                <a:lnTo>
                  <a:pt x="760106" y="60671"/>
                </a:lnTo>
                <a:lnTo>
                  <a:pt x="713231" y="41822"/>
                </a:lnTo>
                <a:lnTo>
                  <a:pt x="659643" y="26030"/>
                </a:lnTo>
                <a:lnTo>
                  <a:pt x="600230" y="13653"/>
                </a:lnTo>
                <a:lnTo>
                  <a:pt x="535882" y="5049"/>
                </a:lnTo>
                <a:lnTo>
                  <a:pt x="467489" y="575"/>
                </a:lnTo>
                <a:lnTo>
                  <a:pt x="432054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2039" y="4969764"/>
            <a:ext cx="864235" cy="347980"/>
          </a:xfrm>
          <a:custGeom>
            <a:avLst/>
            <a:gdLst/>
            <a:ahLst/>
            <a:cxnLst/>
            <a:rect l="l" t="t" r="r" b="b"/>
            <a:pathLst>
              <a:path w="864235" h="347979">
                <a:moveTo>
                  <a:pt x="0" y="173736"/>
                </a:moveTo>
                <a:lnTo>
                  <a:pt x="12556" y="131986"/>
                </a:lnTo>
                <a:lnTo>
                  <a:pt x="48224" y="93895"/>
                </a:lnTo>
                <a:lnTo>
                  <a:pt x="83360" y="71131"/>
                </a:lnTo>
                <a:lnTo>
                  <a:pt x="126544" y="50887"/>
                </a:lnTo>
                <a:lnTo>
                  <a:pt x="176887" y="33521"/>
                </a:lnTo>
                <a:lnTo>
                  <a:pt x="233498" y="19392"/>
                </a:lnTo>
                <a:lnTo>
                  <a:pt x="295490" y="8857"/>
                </a:lnTo>
                <a:lnTo>
                  <a:pt x="361971" y="2273"/>
                </a:lnTo>
                <a:lnTo>
                  <a:pt x="432054" y="0"/>
                </a:lnTo>
                <a:lnTo>
                  <a:pt x="467489" y="575"/>
                </a:lnTo>
                <a:lnTo>
                  <a:pt x="535882" y="5049"/>
                </a:lnTo>
                <a:lnTo>
                  <a:pt x="600230" y="13653"/>
                </a:lnTo>
                <a:lnTo>
                  <a:pt x="659643" y="26030"/>
                </a:lnTo>
                <a:lnTo>
                  <a:pt x="713231" y="41822"/>
                </a:lnTo>
                <a:lnTo>
                  <a:pt x="760106" y="60671"/>
                </a:lnTo>
                <a:lnTo>
                  <a:pt x="799377" y="82220"/>
                </a:lnTo>
                <a:lnTo>
                  <a:pt x="830155" y="106111"/>
                </a:lnTo>
                <a:lnTo>
                  <a:pt x="858453" y="145555"/>
                </a:lnTo>
                <a:lnTo>
                  <a:pt x="864108" y="173736"/>
                </a:lnTo>
                <a:lnTo>
                  <a:pt x="862675" y="187984"/>
                </a:lnTo>
                <a:lnTo>
                  <a:pt x="842081" y="228648"/>
                </a:lnTo>
                <a:lnTo>
                  <a:pt x="799377" y="265251"/>
                </a:lnTo>
                <a:lnTo>
                  <a:pt x="760106" y="286800"/>
                </a:lnTo>
                <a:lnTo>
                  <a:pt x="713231" y="305649"/>
                </a:lnTo>
                <a:lnTo>
                  <a:pt x="659643" y="321441"/>
                </a:lnTo>
                <a:lnTo>
                  <a:pt x="600230" y="333818"/>
                </a:lnTo>
                <a:lnTo>
                  <a:pt x="535882" y="342422"/>
                </a:lnTo>
                <a:lnTo>
                  <a:pt x="467489" y="346896"/>
                </a:lnTo>
                <a:lnTo>
                  <a:pt x="432054" y="347472"/>
                </a:lnTo>
                <a:lnTo>
                  <a:pt x="396618" y="346896"/>
                </a:lnTo>
                <a:lnTo>
                  <a:pt x="328225" y="342422"/>
                </a:lnTo>
                <a:lnTo>
                  <a:pt x="263877" y="333818"/>
                </a:lnTo>
                <a:lnTo>
                  <a:pt x="204464" y="321441"/>
                </a:lnTo>
                <a:lnTo>
                  <a:pt x="150876" y="305649"/>
                </a:lnTo>
                <a:lnTo>
                  <a:pt x="104001" y="286800"/>
                </a:lnTo>
                <a:lnTo>
                  <a:pt x="64730" y="265251"/>
                </a:lnTo>
                <a:lnTo>
                  <a:pt x="33952" y="241360"/>
                </a:lnTo>
                <a:lnTo>
                  <a:pt x="5654" y="201916"/>
                </a:lnTo>
                <a:lnTo>
                  <a:pt x="0" y="173736"/>
                </a:lnTo>
                <a:close/>
              </a:path>
            </a:pathLst>
          </a:custGeom>
          <a:ln w="12192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87985" y="5035629"/>
            <a:ext cx="4508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44574" y="5317997"/>
            <a:ext cx="713105" cy="166370"/>
          </a:xfrm>
          <a:custGeom>
            <a:avLst/>
            <a:gdLst/>
            <a:ahLst/>
            <a:cxnLst/>
            <a:rect l="l" t="t" r="r" b="b"/>
            <a:pathLst>
              <a:path w="713105" h="166370">
                <a:moveTo>
                  <a:pt x="0" y="0"/>
                </a:moveTo>
                <a:lnTo>
                  <a:pt x="713054" y="166052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26109" y="5424069"/>
            <a:ext cx="124460" cy="111760"/>
          </a:xfrm>
          <a:custGeom>
            <a:avLst/>
            <a:gdLst/>
            <a:ahLst/>
            <a:cxnLst/>
            <a:rect l="l" t="t" r="r" b="b"/>
            <a:pathLst>
              <a:path w="124460" h="111760">
                <a:moveTo>
                  <a:pt x="25933" y="0"/>
                </a:moveTo>
                <a:lnTo>
                  <a:pt x="0" y="111315"/>
                </a:lnTo>
                <a:lnTo>
                  <a:pt x="124282" y="81584"/>
                </a:lnTo>
                <a:lnTo>
                  <a:pt x="259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3821" rIns="0" bIns="0" rtlCol="0">
            <a:spAutoFit/>
          </a:bodyPr>
          <a:lstStyle/>
          <a:p>
            <a:pPr marL="3930015">
              <a:lnSpc>
                <a:spcPct val="100000"/>
              </a:lnSpc>
            </a:pPr>
            <a:r>
              <a:rPr dirty="0"/>
              <a:t>CSP</a:t>
            </a:r>
            <a:r>
              <a:rPr spc="-5" dirty="0"/>
              <a:t> </a:t>
            </a:r>
            <a:r>
              <a:rPr dirty="0"/>
              <a:t>A</a:t>
            </a:r>
            <a:r>
              <a:rPr spc="-10" dirty="0"/>
              <a:t>cc</a:t>
            </a:r>
            <a:r>
              <a:rPr spc="-5" dirty="0"/>
              <a:t>ompli</a:t>
            </a:r>
            <a:r>
              <a:rPr spc="-10" dirty="0"/>
              <a:t>s</a:t>
            </a:r>
            <a:r>
              <a:rPr spc="-5" dirty="0"/>
              <a:t>hm</a:t>
            </a:r>
            <a:r>
              <a:rPr spc="-10" dirty="0"/>
              <a:t>e</a:t>
            </a:r>
            <a:r>
              <a:rPr spc="-5" dirty="0"/>
              <a:t>n</a:t>
            </a:r>
            <a:r>
              <a:rPr dirty="0"/>
              <a:t>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74013" y="1505600"/>
            <a:ext cx="7184390" cy="420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180" indent="-284480">
              <a:lnSpc>
                <a:spcPct val="100000"/>
              </a:lnSpc>
              <a:buClr>
                <a:srgbClr val="002060"/>
              </a:buClr>
              <a:buFont typeface="Wingdings"/>
              <a:buChar char=""/>
              <a:tabLst>
                <a:tab pos="297815" algn="l"/>
              </a:tabLst>
            </a:pP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nc</a:t>
            </a:r>
            <a:r>
              <a:rPr sz="2400" b="1" dirty="0">
                <a:latin typeface="Arial"/>
                <a:cs typeface="Arial"/>
              </a:rPr>
              <a:t>e </a:t>
            </a:r>
            <a:r>
              <a:rPr sz="2400" b="1" spc="-5" dirty="0">
                <a:latin typeface="Arial"/>
                <a:cs typeface="Arial"/>
              </a:rPr>
              <a:t>pub</a:t>
            </a:r>
            <a:r>
              <a:rPr sz="2400" b="1" dirty="0">
                <a:latin typeface="Arial"/>
                <a:cs typeface="Arial"/>
              </a:rPr>
              <a:t>li</a:t>
            </a:r>
            <a:r>
              <a:rPr sz="2400" b="1" spc="-5" dirty="0">
                <a:latin typeface="Arial"/>
                <a:cs typeface="Arial"/>
              </a:rPr>
              <a:t>ca</a:t>
            </a:r>
            <a:r>
              <a:rPr sz="2400" b="1" dirty="0">
                <a:latin typeface="Arial"/>
                <a:cs typeface="Arial"/>
              </a:rPr>
              <a:t>ti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-5" dirty="0">
                <a:latin typeface="Arial"/>
                <a:cs typeface="Arial"/>
              </a:rPr>
              <a:t> AF</a:t>
            </a:r>
            <a:r>
              <a:rPr sz="2400" b="1" dirty="0">
                <a:latin typeface="Arial"/>
                <a:cs typeface="Arial"/>
              </a:rPr>
              <a:t>GM2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Augus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 2016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060"/>
              </a:buClr>
              <a:buFont typeface="Wingdings"/>
              <a:buChar char=""/>
            </a:pPr>
            <a:endParaRPr sz="2500">
              <a:latin typeface="Times New Roman"/>
              <a:cs typeface="Times New Roman"/>
            </a:endParaRPr>
          </a:p>
          <a:p>
            <a:pPr marL="685800" marR="5080" lvl="1" indent="-252729">
              <a:lnSpc>
                <a:spcPct val="120000"/>
              </a:lnSpc>
              <a:buFont typeface="Arial"/>
              <a:buChar char="-"/>
              <a:tabLst>
                <a:tab pos="619760" algn="l"/>
              </a:tabLst>
            </a:pPr>
            <a:r>
              <a:rPr sz="2400" b="1" spc="-5" dirty="0">
                <a:latin typeface="Arial"/>
                <a:cs typeface="Arial"/>
              </a:rPr>
              <a:t>Conduc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d </a:t>
            </a:r>
            <a:r>
              <a:rPr sz="2400" b="1" spc="-5" dirty="0">
                <a:latin typeface="Arial"/>
                <a:cs typeface="Arial"/>
              </a:rPr>
              <a:t>Seve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5" dirty="0">
                <a:latin typeface="Arial"/>
                <a:cs typeface="Arial"/>
              </a:rPr>
              <a:t>AJC</a:t>
            </a:r>
            <a:r>
              <a:rPr sz="2400" b="1" dirty="0">
                <a:latin typeface="Arial"/>
                <a:cs typeface="Arial"/>
              </a:rPr>
              <a:t>OM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/</a:t>
            </a:r>
            <a:r>
              <a:rPr sz="2400" b="1" spc="-5" dirty="0">
                <a:latin typeface="Arial"/>
                <a:cs typeface="Arial"/>
              </a:rPr>
              <a:t> Ba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5" dirty="0">
                <a:latin typeface="Arial"/>
                <a:cs typeface="Arial"/>
              </a:rPr>
              <a:t>Tec</a:t>
            </a:r>
            <a:r>
              <a:rPr sz="2400" b="1" dirty="0">
                <a:latin typeface="Arial"/>
                <a:cs typeface="Arial"/>
              </a:rPr>
              <a:t>h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DC</a:t>
            </a:r>
            <a:r>
              <a:rPr sz="2400" b="1" dirty="0">
                <a:latin typeface="Arial"/>
                <a:cs typeface="Arial"/>
              </a:rPr>
              <a:t>S </a:t>
            </a:r>
            <a:r>
              <a:rPr sz="2400" b="1" spc="-5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g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Sess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ons</a:t>
            </a:r>
            <a:endParaRPr sz="2400">
              <a:latin typeface="Arial"/>
              <a:cs typeface="Arial"/>
            </a:endParaRPr>
          </a:p>
          <a:p>
            <a:pPr marL="704215" lvl="1" indent="-271145">
              <a:lnSpc>
                <a:spcPct val="100000"/>
              </a:lnSpc>
              <a:spcBef>
                <a:spcPts val="575"/>
              </a:spcBef>
              <a:buFont typeface="Arial"/>
              <a:buChar char="-"/>
              <a:tabLst>
                <a:tab pos="704850" algn="l"/>
              </a:tabLst>
            </a:pPr>
            <a:r>
              <a:rPr sz="2400" b="1" spc="-5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sse</a:t>
            </a:r>
            <a:r>
              <a:rPr sz="2400" b="1" dirty="0">
                <a:latin typeface="Arial"/>
                <a:cs typeface="Arial"/>
              </a:rPr>
              <a:t>mi</a:t>
            </a:r>
            <a:r>
              <a:rPr sz="2400" b="1" spc="-5" dirty="0">
                <a:latin typeface="Arial"/>
                <a:cs typeface="Arial"/>
              </a:rPr>
              <a:t>na</a:t>
            </a:r>
            <a:r>
              <a:rPr sz="2400" b="1" dirty="0">
                <a:latin typeface="Arial"/>
                <a:cs typeface="Arial"/>
              </a:rPr>
              <a:t>ti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spc="-5" dirty="0">
                <a:latin typeface="Arial"/>
                <a:cs typeface="Arial"/>
              </a:rPr>
              <a:t>Pe</a:t>
            </a:r>
            <a:r>
              <a:rPr sz="2400" b="1" dirty="0">
                <a:latin typeface="Arial"/>
                <a:cs typeface="Arial"/>
              </a:rPr>
              <a:t>rs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5" dirty="0">
                <a:latin typeface="Arial"/>
                <a:cs typeface="Arial"/>
              </a:rPr>
              <a:t>essages</a:t>
            </a:r>
            <a:endParaRPr sz="2400">
              <a:latin typeface="Arial"/>
              <a:cs typeface="Arial"/>
            </a:endParaRPr>
          </a:p>
          <a:p>
            <a:pPr marL="704215" lvl="1" indent="-271145">
              <a:lnSpc>
                <a:spcPct val="100000"/>
              </a:lnSpc>
              <a:spcBef>
                <a:spcPts val="575"/>
              </a:spcBef>
              <a:buFont typeface="Arial"/>
              <a:buChar char="-"/>
              <a:tabLst>
                <a:tab pos="704850" algn="l"/>
              </a:tabLst>
            </a:pPr>
            <a:r>
              <a:rPr sz="2400" b="1" spc="-5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sse</a:t>
            </a:r>
            <a:r>
              <a:rPr sz="2400" b="1" dirty="0">
                <a:latin typeface="Arial"/>
                <a:cs typeface="Arial"/>
              </a:rPr>
              <a:t>mi</a:t>
            </a:r>
            <a:r>
              <a:rPr sz="2400" b="1" spc="-5" dirty="0">
                <a:latin typeface="Arial"/>
                <a:cs typeface="Arial"/>
              </a:rPr>
              <a:t>na</a:t>
            </a:r>
            <a:r>
              <a:rPr sz="2400" b="1" dirty="0">
                <a:latin typeface="Arial"/>
                <a:cs typeface="Arial"/>
              </a:rPr>
              <a:t>ti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-5" dirty="0">
                <a:latin typeface="Arial"/>
                <a:cs typeface="Arial"/>
              </a:rPr>
              <a:t> A</a:t>
            </a:r>
            <a:r>
              <a:rPr sz="2400" b="1" dirty="0">
                <a:latin typeface="Arial"/>
                <a:cs typeface="Arial"/>
              </a:rPr>
              <a:t>1 M</a:t>
            </a:r>
            <a:r>
              <a:rPr sz="2400" b="1" spc="-5" dirty="0">
                <a:latin typeface="Arial"/>
                <a:cs typeface="Arial"/>
              </a:rPr>
              <a:t>essages</a:t>
            </a:r>
            <a:endParaRPr sz="2400">
              <a:latin typeface="Arial"/>
              <a:cs typeface="Arial"/>
            </a:endParaRPr>
          </a:p>
          <a:p>
            <a:pPr marL="704215" lvl="1" indent="-271145">
              <a:lnSpc>
                <a:spcPct val="100000"/>
              </a:lnSpc>
              <a:spcBef>
                <a:spcPts val="575"/>
              </a:spcBef>
              <a:buFont typeface="Arial"/>
              <a:buChar char="-"/>
              <a:tabLst>
                <a:tab pos="704850" algn="l"/>
              </a:tabLst>
            </a:pPr>
            <a:r>
              <a:rPr sz="2400" b="1" spc="-5" dirty="0">
                <a:latin typeface="Arial"/>
                <a:cs typeface="Arial"/>
              </a:rPr>
              <a:t>Conduc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5" dirty="0">
                <a:latin typeface="Arial"/>
                <a:cs typeface="Arial"/>
              </a:rPr>
              <a:t>AJC</a:t>
            </a:r>
            <a:r>
              <a:rPr sz="2400" b="1" dirty="0">
                <a:latin typeface="Arial"/>
                <a:cs typeface="Arial"/>
              </a:rPr>
              <a:t>OM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Con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enc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Ca</a:t>
            </a:r>
            <a:r>
              <a:rPr sz="2400" b="1" dirty="0">
                <a:latin typeface="Arial"/>
                <a:cs typeface="Arial"/>
              </a:rPr>
              <a:t>lls</a:t>
            </a:r>
            <a:endParaRPr sz="2400">
              <a:latin typeface="Arial"/>
              <a:cs typeface="Arial"/>
            </a:endParaRPr>
          </a:p>
          <a:p>
            <a:pPr marL="704215" lvl="1" indent="-271145">
              <a:lnSpc>
                <a:spcPct val="100000"/>
              </a:lnSpc>
              <a:spcBef>
                <a:spcPts val="575"/>
              </a:spcBef>
              <a:buFont typeface="Arial"/>
              <a:buChar char="-"/>
              <a:tabLst>
                <a:tab pos="704850" algn="l"/>
              </a:tabLst>
            </a:pPr>
            <a:r>
              <a:rPr sz="2400" b="1" spc="-5" dirty="0">
                <a:latin typeface="Arial"/>
                <a:cs typeface="Arial"/>
              </a:rPr>
              <a:t>So</a:t>
            </a:r>
            <a:r>
              <a:rPr sz="2400" b="1" dirty="0">
                <a:latin typeface="Arial"/>
                <a:cs typeface="Arial"/>
              </a:rPr>
              <a:t>li</a:t>
            </a:r>
            <a:r>
              <a:rPr sz="2400" b="1" spc="-5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it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an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Responde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nqu</a:t>
            </a:r>
            <a:r>
              <a:rPr sz="2400" b="1" dirty="0">
                <a:latin typeface="Arial"/>
                <a:cs typeface="Arial"/>
              </a:rPr>
              <a:t>iri</a:t>
            </a:r>
            <a:r>
              <a:rPr sz="2400" b="1" spc="-5" dirty="0"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  <a:p>
            <a:pPr marL="704215" lvl="1" indent="-271145">
              <a:lnSpc>
                <a:spcPct val="100000"/>
              </a:lnSpc>
              <a:spcBef>
                <a:spcPts val="575"/>
              </a:spcBef>
              <a:buFont typeface="Arial"/>
              <a:buChar char="-"/>
              <a:tabLst>
                <a:tab pos="704850" algn="l"/>
              </a:tabLst>
            </a:pPr>
            <a:r>
              <a:rPr sz="2400" b="1" spc="-5" dirty="0">
                <a:latin typeface="Arial"/>
                <a:cs typeface="Arial"/>
              </a:rPr>
              <a:t>Conduc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Lega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 Rev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25" dirty="0">
                <a:latin typeface="Arial"/>
                <a:cs typeface="Arial"/>
              </a:rPr>
              <a:t>w</a:t>
            </a:r>
            <a:r>
              <a:rPr sz="2400" b="1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704215" lvl="1" indent="-271145">
              <a:lnSpc>
                <a:spcPct val="100000"/>
              </a:lnSpc>
              <a:spcBef>
                <a:spcPts val="575"/>
              </a:spcBef>
              <a:buFont typeface="Arial"/>
              <a:buChar char="-"/>
              <a:tabLst>
                <a:tab pos="704850" algn="l"/>
              </a:tabLst>
            </a:pPr>
            <a:r>
              <a:rPr sz="2400" b="1" spc="-5" dirty="0">
                <a:latin typeface="Arial"/>
                <a:cs typeface="Arial"/>
              </a:rPr>
              <a:t>Pos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Upda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AFAE</a:t>
            </a:r>
            <a:r>
              <a:rPr sz="2400" b="1" dirty="0">
                <a:latin typeface="Arial"/>
                <a:cs typeface="Arial"/>
              </a:rPr>
              <a:t>MS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Resou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ces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78404" y="100112"/>
            <a:ext cx="5717540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ANC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I</a:t>
            </a:r>
            <a:r>
              <a:rPr sz="2400" b="1" spc="20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Ce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rtifi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ca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te</a:t>
            </a:r>
            <a:r>
              <a:rPr sz="2400" b="1" spc="-10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Acc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ed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it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ti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n 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og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am 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(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Acc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ed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i</a:t>
            </a:r>
            <a:r>
              <a:rPr sz="2400" b="1" spc="5" dirty="0">
                <a:solidFill>
                  <a:srgbClr val="0C2D83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ed)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ossF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it</a:t>
            </a:r>
            <a:r>
              <a:rPr sz="2400" b="1" spc="5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nc.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5591" y="1421891"/>
            <a:ext cx="6659879" cy="48783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05471" y="2834639"/>
            <a:ext cx="1938655" cy="160020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li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k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W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20" dirty="0">
                <a:latin typeface="Calibri"/>
                <a:cs typeface="Calibri"/>
              </a:rPr>
              <a:t>b</a:t>
            </a:r>
            <a:r>
              <a:rPr sz="1400" dirty="0">
                <a:latin typeface="Calibri"/>
                <a:cs typeface="Calibri"/>
              </a:rPr>
              <a:t>si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k</a:t>
            </a:r>
            <a:r>
              <a:rPr sz="1400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450">
              <a:latin typeface="Times New Roman"/>
              <a:cs typeface="Times New Roman"/>
            </a:endParaRPr>
          </a:p>
          <a:p>
            <a:pPr marL="88900" marR="168275">
              <a:lnSpc>
                <a:spcPct val="100000"/>
              </a:lnSpc>
            </a:pPr>
            <a:r>
              <a:rPr sz="1400" u="heavy" spc="-20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h</a:t>
            </a:r>
            <a:r>
              <a:rPr sz="1400" u="heavy" spc="-30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1400" u="heavy" spc="-5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1400" u="heavy" spc="-20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p</a:t>
            </a:r>
            <a:r>
              <a:rPr sz="1400" u="heavy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s</a:t>
            </a:r>
            <a:r>
              <a:rPr sz="1400" u="heavy" spc="-5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:/</a:t>
            </a:r>
            <a:r>
              <a:rPr sz="1400" u="heavy" spc="-30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1400" u="heavy" spc="-10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c</a:t>
            </a:r>
            <a:r>
              <a:rPr sz="1400" u="heavy" spc="-5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1400" u="heavy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1400" u="heavy" spc="-5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1400" u="heavy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ifi</a:t>
            </a:r>
            <a:r>
              <a:rPr sz="1400" u="heavy" spc="-20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c</a:t>
            </a:r>
            <a:r>
              <a:rPr sz="1400" u="heavy" spc="-15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a</a:t>
            </a:r>
            <a:r>
              <a:rPr sz="1400" u="heavy" spc="-5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1400" u="heavy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io</a:t>
            </a:r>
            <a:r>
              <a:rPr sz="1400" u="heavy" spc="-10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n</a:t>
            </a:r>
            <a:r>
              <a:rPr sz="1400" u="heavy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s</a:t>
            </a:r>
            <a:r>
              <a:rPr sz="1400" u="heavy" spc="5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1400" u="heavy" spc="-10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c</a:t>
            </a:r>
            <a:r>
              <a:rPr sz="1400" u="heavy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1400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400" u="heavy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os</a:t>
            </a:r>
            <a:r>
              <a:rPr sz="1400" u="heavy" spc="-10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s</a:t>
            </a:r>
            <a:r>
              <a:rPr sz="1400" u="heavy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fi</a:t>
            </a:r>
            <a:r>
              <a:rPr sz="1400" u="heavy" spc="-5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1400" u="heavy" spc="5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1400" u="heavy" spc="-20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c</a:t>
            </a:r>
            <a:r>
              <a:rPr sz="1400" u="heavy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1400" u="heavy" spc="-10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m</a:t>
            </a:r>
            <a:r>
              <a:rPr sz="1400" u="heavy" spc="-30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1400" u="heavy" spc="-10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ccf</a:t>
            </a:r>
            <a:r>
              <a:rPr sz="1400" u="heavy" spc="-5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1400" u="heavy" dirty="0">
                <a:solidFill>
                  <a:srgbClr val="0033CC"/>
                </a:solidFill>
                <a:latin typeface="Calibri"/>
                <a:cs typeface="Calibri"/>
                <a:hlinkClick r:id="rId4"/>
              </a:rPr>
              <a:t>/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450">
              <a:latin typeface="Times New Roman"/>
              <a:cs typeface="Times New Roman"/>
            </a:endParaRPr>
          </a:p>
          <a:p>
            <a:pPr marL="479425" marR="350520" indent="-123825">
              <a:lnSpc>
                <a:spcPct val="100000"/>
              </a:lnSpc>
            </a:pP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vi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5" dirty="0">
                <a:latin typeface="Calibri"/>
                <a:cs typeface="Calibri"/>
              </a:rPr>
              <a:t> e</a:t>
            </a:r>
            <a:r>
              <a:rPr sz="1400" dirty="0">
                <a:latin typeface="Calibri"/>
                <a:cs typeface="Calibri"/>
              </a:rPr>
              <a:t>li</a:t>
            </a:r>
            <a:r>
              <a:rPr sz="1400" spc="-5" dirty="0">
                <a:latin typeface="Calibri"/>
                <a:cs typeface="Calibri"/>
              </a:rPr>
              <a:t>g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b</a:t>
            </a:r>
            <a:r>
              <a:rPr sz="1400" dirty="0">
                <a:latin typeface="Calibri"/>
                <a:cs typeface="Calibri"/>
              </a:rPr>
              <a:t>ili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y 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qu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20111" y="5538215"/>
            <a:ext cx="1559560" cy="448309"/>
          </a:xfrm>
          <a:custGeom>
            <a:avLst/>
            <a:gdLst/>
            <a:ahLst/>
            <a:cxnLst/>
            <a:rect l="l" t="t" r="r" b="b"/>
            <a:pathLst>
              <a:path w="1559560" h="448310">
                <a:moveTo>
                  <a:pt x="779526" y="0"/>
                </a:moveTo>
                <a:lnTo>
                  <a:pt x="715593" y="742"/>
                </a:lnTo>
                <a:lnTo>
                  <a:pt x="653083" y="2932"/>
                </a:lnTo>
                <a:lnTo>
                  <a:pt x="592197" y="6511"/>
                </a:lnTo>
                <a:lnTo>
                  <a:pt x="533136" y="11421"/>
                </a:lnTo>
                <a:lnTo>
                  <a:pt x="476100" y="17605"/>
                </a:lnTo>
                <a:lnTo>
                  <a:pt x="421290" y="25006"/>
                </a:lnTo>
                <a:lnTo>
                  <a:pt x="368906" y="33565"/>
                </a:lnTo>
                <a:lnTo>
                  <a:pt x="319149" y="43225"/>
                </a:lnTo>
                <a:lnTo>
                  <a:pt x="272220" y="53928"/>
                </a:lnTo>
                <a:lnTo>
                  <a:pt x="228319" y="65617"/>
                </a:lnTo>
                <a:lnTo>
                  <a:pt x="187646" y="78234"/>
                </a:lnTo>
                <a:lnTo>
                  <a:pt x="150404" y="91721"/>
                </a:lnTo>
                <a:lnTo>
                  <a:pt x="87009" y="121075"/>
                </a:lnTo>
                <a:lnTo>
                  <a:pt x="39741" y="153219"/>
                </a:lnTo>
                <a:lnTo>
                  <a:pt x="10202" y="187690"/>
                </a:lnTo>
                <a:lnTo>
                  <a:pt x="0" y="224028"/>
                </a:lnTo>
                <a:lnTo>
                  <a:pt x="2584" y="242401"/>
                </a:lnTo>
                <a:lnTo>
                  <a:pt x="22655" y="277863"/>
                </a:lnTo>
                <a:lnTo>
                  <a:pt x="61259" y="311228"/>
                </a:lnTo>
                <a:lnTo>
                  <a:pt x="116791" y="342034"/>
                </a:lnTo>
                <a:lnTo>
                  <a:pt x="187646" y="369821"/>
                </a:lnTo>
                <a:lnTo>
                  <a:pt x="228319" y="382438"/>
                </a:lnTo>
                <a:lnTo>
                  <a:pt x="272220" y="394127"/>
                </a:lnTo>
                <a:lnTo>
                  <a:pt x="319149" y="404830"/>
                </a:lnTo>
                <a:lnTo>
                  <a:pt x="368906" y="414490"/>
                </a:lnTo>
                <a:lnTo>
                  <a:pt x="421290" y="423049"/>
                </a:lnTo>
                <a:lnTo>
                  <a:pt x="476100" y="430450"/>
                </a:lnTo>
                <a:lnTo>
                  <a:pt x="533136" y="436634"/>
                </a:lnTo>
                <a:lnTo>
                  <a:pt x="592197" y="441544"/>
                </a:lnTo>
                <a:lnTo>
                  <a:pt x="653083" y="445123"/>
                </a:lnTo>
                <a:lnTo>
                  <a:pt x="715593" y="447313"/>
                </a:lnTo>
                <a:lnTo>
                  <a:pt x="779526" y="448056"/>
                </a:lnTo>
                <a:lnTo>
                  <a:pt x="843458" y="447313"/>
                </a:lnTo>
                <a:lnTo>
                  <a:pt x="905968" y="445123"/>
                </a:lnTo>
                <a:lnTo>
                  <a:pt x="966854" y="441544"/>
                </a:lnTo>
                <a:lnTo>
                  <a:pt x="1025915" y="436634"/>
                </a:lnTo>
                <a:lnTo>
                  <a:pt x="1082951" y="430450"/>
                </a:lnTo>
                <a:lnTo>
                  <a:pt x="1137761" y="423049"/>
                </a:lnTo>
                <a:lnTo>
                  <a:pt x="1190145" y="414490"/>
                </a:lnTo>
                <a:lnTo>
                  <a:pt x="1239902" y="404830"/>
                </a:lnTo>
                <a:lnTo>
                  <a:pt x="1286831" y="394127"/>
                </a:lnTo>
                <a:lnTo>
                  <a:pt x="1330732" y="382438"/>
                </a:lnTo>
                <a:lnTo>
                  <a:pt x="1371405" y="369821"/>
                </a:lnTo>
                <a:lnTo>
                  <a:pt x="1408647" y="356334"/>
                </a:lnTo>
                <a:lnTo>
                  <a:pt x="1472042" y="326980"/>
                </a:lnTo>
                <a:lnTo>
                  <a:pt x="1519310" y="294836"/>
                </a:lnTo>
                <a:lnTo>
                  <a:pt x="1548849" y="260365"/>
                </a:lnTo>
                <a:lnTo>
                  <a:pt x="1559052" y="224028"/>
                </a:lnTo>
                <a:lnTo>
                  <a:pt x="1556467" y="205654"/>
                </a:lnTo>
                <a:lnTo>
                  <a:pt x="1536396" y="170192"/>
                </a:lnTo>
                <a:lnTo>
                  <a:pt x="1497792" y="136827"/>
                </a:lnTo>
                <a:lnTo>
                  <a:pt x="1442260" y="106021"/>
                </a:lnTo>
                <a:lnTo>
                  <a:pt x="1371405" y="78234"/>
                </a:lnTo>
                <a:lnTo>
                  <a:pt x="1330732" y="65617"/>
                </a:lnTo>
                <a:lnTo>
                  <a:pt x="1286831" y="53928"/>
                </a:lnTo>
                <a:lnTo>
                  <a:pt x="1239902" y="43225"/>
                </a:lnTo>
                <a:lnTo>
                  <a:pt x="1190145" y="33565"/>
                </a:lnTo>
                <a:lnTo>
                  <a:pt x="1137761" y="25006"/>
                </a:lnTo>
                <a:lnTo>
                  <a:pt x="1082951" y="17605"/>
                </a:lnTo>
                <a:lnTo>
                  <a:pt x="1025915" y="11421"/>
                </a:lnTo>
                <a:lnTo>
                  <a:pt x="966854" y="6511"/>
                </a:lnTo>
                <a:lnTo>
                  <a:pt x="905968" y="2932"/>
                </a:lnTo>
                <a:lnTo>
                  <a:pt x="843458" y="742"/>
                </a:lnTo>
                <a:lnTo>
                  <a:pt x="779526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20111" y="5538215"/>
            <a:ext cx="1559560" cy="448309"/>
          </a:xfrm>
          <a:custGeom>
            <a:avLst/>
            <a:gdLst/>
            <a:ahLst/>
            <a:cxnLst/>
            <a:rect l="l" t="t" r="r" b="b"/>
            <a:pathLst>
              <a:path w="1559560" h="448310">
                <a:moveTo>
                  <a:pt x="0" y="224028"/>
                </a:moveTo>
                <a:lnTo>
                  <a:pt x="22655" y="170192"/>
                </a:lnTo>
                <a:lnTo>
                  <a:pt x="61259" y="136827"/>
                </a:lnTo>
                <a:lnTo>
                  <a:pt x="116791" y="106021"/>
                </a:lnTo>
                <a:lnTo>
                  <a:pt x="187646" y="78234"/>
                </a:lnTo>
                <a:lnTo>
                  <a:pt x="228319" y="65617"/>
                </a:lnTo>
                <a:lnTo>
                  <a:pt x="272220" y="53928"/>
                </a:lnTo>
                <a:lnTo>
                  <a:pt x="319149" y="43225"/>
                </a:lnTo>
                <a:lnTo>
                  <a:pt x="368906" y="33565"/>
                </a:lnTo>
                <a:lnTo>
                  <a:pt x="421290" y="25006"/>
                </a:lnTo>
                <a:lnTo>
                  <a:pt x="476100" y="17605"/>
                </a:lnTo>
                <a:lnTo>
                  <a:pt x="533136" y="11421"/>
                </a:lnTo>
                <a:lnTo>
                  <a:pt x="592197" y="6511"/>
                </a:lnTo>
                <a:lnTo>
                  <a:pt x="653083" y="2932"/>
                </a:lnTo>
                <a:lnTo>
                  <a:pt x="715593" y="742"/>
                </a:lnTo>
                <a:lnTo>
                  <a:pt x="779526" y="0"/>
                </a:lnTo>
                <a:lnTo>
                  <a:pt x="843458" y="742"/>
                </a:lnTo>
                <a:lnTo>
                  <a:pt x="905968" y="2932"/>
                </a:lnTo>
                <a:lnTo>
                  <a:pt x="966854" y="6511"/>
                </a:lnTo>
                <a:lnTo>
                  <a:pt x="1025915" y="11421"/>
                </a:lnTo>
                <a:lnTo>
                  <a:pt x="1082951" y="17605"/>
                </a:lnTo>
                <a:lnTo>
                  <a:pt x="1137761" y="25006"/>
                </a:lnTo>
                <a:lnTo>
                  <a:pt x="1190145" y="33565"/>
                </a:lnTo>
                <a:lnTo>
                  <a:pt x="1239902" y="43225"/>
                </a:lnTo>
                <a:lnTo>
                  <a:pt x="1286831" y="53928"/>
                </a:lnTo>
                <a:lnTo>
                  <a:pt x="1330732" y="65617"/>
                </a:lnTo>
                <a:lnTo>
                  <a:pt x="1371405" y="78234"/>
                </a:lnTo>
                <a:lnTo>
                  <a:pt x="1408647" y="91721"/>
                </a:lnTo>
                <a:lnTo>
                  <a:pt x="1472042" y="121075"/>
                </a:lnTo>
                <a:lnTo>
                  <a:pt x="1519310" y="153219"/>
                </a:lnTo>
                <a:lnTo>
                  <a:pt x="1548849" y="187690"/>
                </a:lnTo>
                <a:lnTo>
                  <a:pt x="1559052" y="224028"/>
                </a:lnTo>
                <a:lnTo>
                  <a:pt x="1556467" y="242401"/>
                </a:lnTo>
                <a:lnTo>
                  <a:pt x="1536396" y="277863"/>
                </a:lnTo>
                <a:lnTo>
                  <a:pt x="1497792" y="311228"/>
                </a:lnTo>
                <a:lnTo>
                  <a:pt x="1442260" y="342034"/>
                </a:lnTo>
                <a:lnTo>
                  <a:pt x="1371405" y="369821"/>
                </a:lnTo>
                <a:lnTo>
                  <a:pt x="1330732" y="382438"/>
                </a:lnTo>
                <a:lnTo>
                  <a:pt x="1286831" y="394127"/>
                </a:lnTo>
                <a:lnTo>
                  <a:pt x="1239902" y="404830"/>
                </a:lnTo>
                <a:lnTo>
                  <a:pt x="1190145" y="414490"/>
                </a:lnTo>
                <a:lnTo>
                  <a:pt x="1137761" y="423049"/>
                </a:lnTo>
                <a:lnTo>
                  <a:pt x="1082951" y="430450"/>
                </a:lnTo>
                <a:lnTo>
                  <a:pt x="1025915" y="436634"/>
                </a:lnTo>
                <a:lnTo>
                  <a:pt x="966854" y="441544"/>
                </a:lnTo>
                <a:lnTo>
                  <a:pt x="905968" y="445123"/>
                </a:lnTo>
                <a:lnTo>
                  <a:pt x="843458" y="447313"/>
                </a:lnTo>
                <a:lnTo>
                  <a:pt x="779526" y="448056"/>
                </a:lnTo>
                <a:lnTo>
                  <a:pt x="715593" y="447313"/>
                </a:lnTo>
                <a:lnTo>
                  <a:pt x="653083" y="445123"/>
                </a:lnTo>
                <a:lnTo>
                  <a:pt x="592197" y="441544"/>
                </a:lnTo>
                <a:lnTo>
                  <a:pt x="533136" y="436634"/>
                </a:lnTo>
                <a:lnTo>
                  <a:pt x="476100" y="430450"/>
                </a:lnTo>
                <a:lnTo>
                  <a:pt x="421290" y="423049"/>
                </a:lnTo>
                <a:lnTo>
                  <a:pt x="368906" y="414490"/>
                </a:lnTo>
                <a:lnTo>
                  <a:pt x="319149" y="404830"/>
                </a:lnTo>
                <a:lnTo>
                  <a:pt x="272220" y="394127"/>
                </a:lnTo>
                <a:lnTo>
                  <a:pt x="228319" y="382438"/>
                </a:lnTo>
                <a:lnTo>
                  <a:pt x="187646" y="369821"/>
                </a:lnTo>
                <a:lnTo>
                  <a:pt x="150404" y="356334"/>
                </a:lnTo>
                <a:lnTo>
                  <a:pt x="87009" y="326980"/>
                </a:lnTo>
                <a:lnTo>
                  <a:pt x="39741" y="294836"/>
                </a:lnTo>
                <a:lnTo>
                  <a:pt x="10202" y="260365"/>
                </a:lnTo>
                <a:lnTo>
                  <a:pt x="0" y="224028"/>
                </a:lnTo>
                <a:close/>
              </a:path>
            </a:pathLst>
          </a:custGeom>
          <a:ln w="12192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73608" y="5654238"/>
            <a:ext cx="4508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51326" y="4514825"/>
            <a:ext cx="727075" cy="1089025"/>
          </a:xfrm>
          <a:custGeom>
            <a:avLst/>
            <a:gdLst/>
            <a:ahLst/>
            <a:cxnLst/>
            <a:rect l="l" t="t" r="r" b="b"/>
            <a:pathLst>
              <a:path w="727075" h="1089025">
                <a:moveTo>
                  <a:pt x="0" y="1088783"/>
                </a:moveTo>
                <a:lnTo>
                  <a:pt x="726694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19907" y="4435602"/>
            <a:ext cx="111125" cy="127000"/>
          </a:xfrm>
          <a:custGeom>
            <a:avLst/>
            <a:gdLst/>
            <a:ahLst/>
            <a:cxnLst/>
            <a:rect l="l" t="t" r="r" b="b"/>
            <a:pathLst>
              <a:path w="111125" h="127000">
                <a:moveTo>
                  <a:pt x="110985" y="0"/>
                </a:moveTo>
                <a:lnTo>
                  <a:pt x="0" y="63347"/>
                </a:lnTo>
                <a:lnTo>
                  <a:pt x="95072" y="126796"/>
                </a:lnTo>
                <a:lnTo>
                  <a:pt x="11098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3480" y="3112008"/>
            <a:ext cx="5789675" cy="829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43555" y="3941064"/>
            <a:ext cx="5981699" cy="8488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105" rIns="0" bIns="0" rtlCol="0">
            <a:spAutoFit/>
          </a:bodyPr>
          <a:lstStyle/>
          <a:p>
            <a:pPr marL="4195445" marR="5080" indent="-2615565">
              <a:lnSpc>
                <a:spcPct val="100000"/>
              </a:lnSpc>
            </a:pPr>
            <a:r>
              <a:rPr sz="2400" i="0" spc="-5" dirty="0">
                <a:latin typeface="Arial"/>
                <a:cs typeface="Arial"/>
              </a:rPr>
              <a:t>Depa</a:t>
            </a:r>
            <a:r>
              <a:rPr sz="2400" i="0" dirty="0">
                <a:latin typeface="Arial"/>
                <a:cs typeface="Arial"/>
              </a:rPr>
              <a:t>rtm</a:t>
            </a:r>
            <a:r>
              <a:rPr sz="2400" i="0" spc="-5" dirty="0">
                <a:latin typeface="Arial"/>
                <a:cs typeface="Arial"/>
              </a:rPr>
              <a:t>en</a:t>
            </a:r>
            <a:r>
              <a:rPr sz="2400" i="0" dirty="0">
                <a:latin typeface="Arial"/>
                <a:cs typeface="Arial"/>
              </a:rPr>
              <a:t>t</a:t>
            </a:r>
            <a:r>
              <a:rPr sz="2400" i="0" spc="20" dirty="0">
                <a:latin typeface="Arial"/>
                <a:cs typeface="Arial"/>
              </a:rPr>
              <a:t> </a:t>
            </a:r>
            <a:r>
              <a:rPr sz="2400" i="0" spc="-5" dirty="0">
                <a:latin typeface="Arial"/>
                <a:cs typeface="Arial"/>
              </a:rPr>
              <a:t>o</a:t>
            </a:r>
            <a:r>
              <a:rPr sz="2400" i="0" dirty="0">
                <a:latin typeface="Arial"/>
                <a:cs typeface="Arial"/>
              </a:rPr>
              <a:t>f</a:t>
            </a:r>
            <a:r>
              <a:rPr sz="2400" i="0" spc="-15" dirty="0">
                <a:latin typeface="Arial"/>
                <a:cs typeface="Arial"/>
              </a:rPr>
              <a:t> </a:t>
            </a:r>
            <a:r>
              <a:rPr sz="2400" i="0" spc="-5" dirty="0">
                <a:latin typeface="Arial"/>
                <a:cs typeface="Arial"/>
              </a:rPr>
              <a:t>Labo</a:t>
            </a:r>
            <a:r>
              <a:rPr sz="2400" i="0" dirty="0">
                <a:latin typeface="Arial"/>
                <a:cs typeface="Arial"/>
              </a:rPr>
              <a:t>r</a:t>
            </a:r>
            <a:r>
              <a:rPr sz="2400" i="0" spc="5" dirty="0">
                <a:latin typeface="Arial"/>
                <a:cs typeface="Arial"/>
              </a:rPr>
              <a:t> O</a:t>
            </a:r>
            <a:r>
              <a:rPr sz="2400" i="0" dirty="0">
                <a:latin typeface="Arial"/>
                <a:cs typeface="Arial"/>
              </a:rPr>
              <a:t>ffi</a:t>
            </a:r>
            <a:r>
              <a:rPr sz="2400" i="0" spc="-5" dirty="0">
                <a:latin typeface="Arial"/>
                <a:cs typeface="Arial"/>
              </a:rPr>
              <a:t>c</a:t>
            </a:r>
            <a:r>
              <a:rPr sz="2400" i="0" dirty="0">
                <a:latin typeface="Arial"/>
                <a:cs typeface="Arial"/>
              </a:rPr>
              <a:t>e</a:t>
            </a:r>
            <a:r>
              <a:rPr sz="2400" i="0" spc="-25" dirty="0">
                <a:latin typeface="Arial"/>
                <a:cs typeface="Arial"/>
              </a:rPr>
              <a:t> </a:t>
            </a:r>
            <a:r>
              <a:rPr sz="2400" i="0" spc="-5" dirty="0">
                <a:latin typeface="Arial"/>
                <a:cs typeface="Arial"/>
              </a:rPr>
              <a:t>o</a:t>
            </a:r>
            <a:r>
              <a:rPr sz="2400" i="0" dirty="0">
                <a:latin typeface="Arial"/>
                <a:cs typeface="Arial"/>
              </a:rPr>
              <a:t>f</a:t>
            </a:r>
            <a:r>
              <a:rPr sz="2400" i="0" spc="-5" dirty="0">
                <a:latin typeface="Arial"/>
                <a:cs typeface="Arial"/>
              </a:rPr>
              <a:t> App</a:t>
            </a:r>
            <a:r>
              <a:rPr sz="2400" i="0" dirty="0">
                <a:latin typeface="Arial"/>
                <a:cs typeface="Arial"/>
              </a:rPr>
              <a:t>r</a:t>
            </a:r>
            <a:r>
              <a:rPr sz="2400" i="0" spc="-5" dirty="0">
                <a:latin typeface="Arial"/>
                <a:cs typeface="Arial"/>
              </a:rPr>
              <a:t>en</a:t>
            </a:r>
            <a:r>
              <a:rPr sz="2400" i="0" dirty="0">
                <a:latin typeface="Arial"/>
                <a:cs typeface="Arial"/>
              </a:rPr>
              <a:t>ti</a:t>
            </a:r>
            <a:r>
              <a:rPr sz="2400" i="0" spc="-5" dirty="0">
                <a:latin typeface="Arial"/>
                <a:cs typeface="Arial"/>
              </a:rPr>
              <a:t>cesh</a:t>
            </a:r>
            <a:r>
              <a:rPr sz="2400" i="0" dirty="0">
                <a:latin typeface="Arial"/>
                <a:cs typeface="Arial"/>
              </a:rPr>
              <a:t>ip (</a:t>
            </a:r>
            <a:r>
              <a:rPr sz="2400" i="0" spc="-5" dirty="0">
                <a:latin typeface="Arial"/>
                <a:cs typeface="Arial"/>
              </a:rPr>
              <a:t>D</a:t>
            </a:r>
            <a:r>
              <a:rPr sz="2400" i="0" dirty="0">
                <a:latin typeface="Arial"/>
                <a:cs typeface="Arial"/>
              </a:rPr>
              <a:t>O</a:t>
            </a:r>
            <a:r>
              <a:rPr sz="2400" i="0" spc="-5" dirty="0">
                <a:latin typeface="Arial"/>
                <a:cs typeface="Arial"/>
              </a:rPr>
              <a:t>L</a:t>
            </a:r>
            <a:r>
              <a:rPr sz="2400" i="0" dirty="0">
                <a:latin typeface="Arial"/>
                <a:cs typeface="Arial"/>
              </a:rPr>
              <a:t>/O</a:t>
            </a:r>
            <a:r>
              <a:rPr sz="2400" i="0" spc="-5" dirty="0">
                <a:latin typeface="Arial"/>
                <a:cs typeface="Arial"/>
              </a:rPr>
              <a:t>A</a:t>
            </a:r>
            <a:r>
              <a:rPr sz="2400" i="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5008" y="1421891"/>
            <a:ext cx="6609587" cy="4919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65264" y="1560575"/>
            <a:ext cx="1978660" cy="375539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UR</a:t>
            </a:r>
            <a:r>
              <a:rPr sz="1400" spc="-5" dirty="0">
                <a:latin typeface="Arial"/>
                <a:cs typeface="Arial"/>
              </a:rPr>
              <a:t>L</a:t>
            </a:r>
            <a:r>
              <a:rPr sz="1400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90170" marR="82550">
              <a:lnSpc>
                <a:spcPct val="100000"/>
              </a:lnSpc>
            </a:pPr>
            <a:r>
              <a:rPr sz="1400" u="heavy" spc="-5" dirty="0">
                <a:solidFill>
                  <a:srgbClr val="0033CC"/>
                </a:solidFill>
                <a:latin typeface="Arial"/>
                <a:cs typeface="Arial"/>
              </a:rPr>
              <a:t>h</a:t>
            </a:r>
            <a:r>
              <a:rPr sz="1400" u="heavy" spc="5" dirty="0">
                <a:solidFill>
                  <a:srgbClr val="0033CC"/>
                </a:solidFill>
                <a:latin typeface="Arial"/>
                <a:cs typeface="Arial"/>
              </a:rPr>
              <a:t>tt</a:t>
            </a:r>
            <a:r>
              <a:rPr sz="1400" u="heavy" spc="-5" dirty="0">
                <a:solidFill>
                  <a:srgbClr val="0033CC"/>
                </a:solidFill>
                <a:latin typeface="Arial"/>
                <a:cs typeface="Arial"/>
              </a:rPr>
              <a:t>p</a:t>
            </a:r>
            <a:r>
              <a:rPr sz="1400" u="heavy" spc="5" dirty="0">
                <a:solidFill>
                  <a:srgbClr val="0033CC"/>
                </a:solidFill>
                <a:latin typeface="Arial"/>
                <a:cs typeface="Arial"/>
              </a:rPr>
              <a:t>:</a:t>
            </a:r>
            <a:r>
              <a:rPr sz="1400" u="heavy" spc="-25" dirty="0">
                <a:solidFill>
                  <a:srgbClr val="0033CC"/>
                </a:solidFill>
                <a:latin typeface="Arial"/>
                <a:cs typeface="Arial"/>
              </a:rPr>
              <a:t>’</a:t>
            </a:r>
            <a:r>
              <a:rPr sz="1400" u="heavy" dirty="0">
                <a:solidFill>
                  <a:srgbClr val="0033CC"/>
                </a:solidFill>
                <a:latin typeface="Arial"/>
                <a:cs typeface="Arial"/>
              </a:rPr>
              <a:t>’</a:t>
            </a:r>
            <a:r>
              <a:rPr sz="1400" u="heavy" spc="-20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ww</a:t>
            </a:r>
            <a:r>
              <a:rPr sz="1400" u="heavy" spc="-90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w</a:t>
            </a:r>
            <a:r>
              <a:rPr sz="1400" u="heavy" spc="5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.</a:t>
            </a:r>
            <a:r>
              <a:rPr sz="1400" u="heavy" spc="-5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do</a:t>
            </a:r>
            <a:r>
              <a:rPr sz="1400" u="heavy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l</a:t>
            </a:r>
            <a:r>
              <a:rPr sz="1400" u="heavy" spc="-5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e</a:t>
            </a:r>
            <a:r>
              <a:rPr sz="1400" u="heavy" spc="5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t</a:t>
            </a:r>
            <a:r>
              <a:rPr sz="1400" u="heavy" spc="-5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a</a:t>
            </a:r>
            <a:r>
              <a:rPr sz="1400" u="heavy" spc="5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.</a:t>
            </a:r>
            <a:r>
              <a:rPr sz="1400" u="heavy" spc="-5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g</a:t>
            </a:r>
            <a:r>
              <a:rPr sz="1400" u="heavy" spc="-15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o</a:t>
            </a:r>
            <a:r>
              <a:rPr sz="1400" u="heavy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v</a:t>
            </a:r>
            <a:r>
              <a:rPr sz="140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u="heavy" spc="-5" dirty="0">
                <a:solidFill>
                  <a:srgbClr val="0033CC"/>
                </a:solidFill>
                <a:latin typeface="Arial"/>
                <a:cs typeface="Arial"/>
              </a:rPr>
              <a:t>OA</a:t>
            </a:r>
            <a:r>
              <a:rPr sz="1400" u="heavy" spc="5" dirty="0">
                <a:solidFill>
                  <a:srgbClr val="0033CC"/>
                </a:solidFill>
                <a:latin typeface="Arial"/>
                <a:cs typeface="Arial"/>
              </a:rPr>
              <a:t>/</a:t>
            </a:r>
            <a:r>
              <a:rPr sz="1400" u="heavy" spc="-5" dirty="0">
                <a:solidFill>
                  <a:srgbClr val="0033CC"/>
                </a:solidFill>
                <a:latin typeface="Arial"/>
                <a:cs typeface="Arial"/>
              </a:rPr>
              <a:t>app</a:t>
            </a:r>
            <a:r>
              <a:rPr sz="1400" u="heavy" dirty="0">
                <a:solidFill>
                  <a:srgbClr val="0033CC"/>
                </a:solidFill>
                <a:latin typeface="Arial"/>
                <a:cs typeface="Arial"/>
              </a:rPr>
              <a:t>r</a:t>
            </a:r>
            <a:r>
              <a:rPr sz="1400" u="heavy" spc="-5" dirty="0">
                <a:solidFill>
                  <a:srgbClr val="0033CC"/>
                </a:solidFill>
                <a:latin typeface="Arial"/>
                <a:cs typeface="Arial"/>
              </a:rPr>
              <a:t>e</a:t>
            </a:r>
            <a:r>
              <a:rPr sz="1400" u="heavy" spc="-15" dirty="0">
                <a:solidFill>
                  <a:srgbClr val="0033CC"/>
                </a:solidFill>
                <a:latin typeface="Arial"/>
                <a:cs typeface="Arial"/>
              </a:rPr>
              <a:t>n</a:t>
            </a:r>
            <a:r>
              <a:rPr sz="1400" u="heavy" spc="5" dirty="0">
                <a:solidFill>
                  <a:srgbClr val="0033CC"/>
                </a:solidFill>
                <a:latin typeface="Arial"/>
                <a:cs typeface="Arial"/>
              </a:rPr>
              <a:t>t</a:t>
            </a:r>
            <a:r>
              <a:rPr sz="1400" u="heavy" dirty="0">
                <a:solidFill>
                  <a:srgbClr val="0033CC"/>
                </a:solidFill>
                <a:latin typeface="Arial"/>
                <a:cs typeface="Arial"/>
              </a:rPr>
              <a:t>i</a:t>
            </a:r>
            <a:r>
              <a:rPr sz="1400" u="heavy" spc="-10" dirty="0">
                <a:solidFill>
                  <a:srgbClr val="0033CC"/>
                </a:solidFill>
                <a:latin typeface="Arial"/>
                <a:cs typeface="Arial"/>
              </a:rPr>
              <a:t>c</a:t>
            </a:r>
            <a:r>
              <a:rPr sz="1400" u="heavy" spc="-5" dirty="0">
                <a:solidFill>
                  <a:srgbClr val="0033CC"/>
                </a:solidFill>
                <a:latin typeface="Arial"/>
                <a:cs typeface="Arial"/>
              </a:rPr>
              <a:t>e</a:t>
            </a:r>
            <a:r>
              <a:rPr sz="1400" u="heavy" spc="-10" dirty="0">
                <a:solidFill>
                  <a:srgbClr val="0033CC"/>
                </a:solidFill>
                <a:latin typeface="Arial"/>
                <a:cs typeface="Arial"/>
              </a:rPr>
              <a:t>s</a:t>
            </a:r>
            <a:r>
              <a:rPr sz="1400" u="heavy" spc="-15" dirty="0">
                <a:solidFill>
                  <a:srgbClr val="0033CC"/>
                </a:solidFill>
                <a:latin typeface="Arial"/>
                <a:cs typeface="Arial"/>
              </a:rPr>
              <a:t>hip</a:t>
            </a:r>
            <a:r>
              <a:rPr sz="1400" u="heavy" spc="-10" dirty="0">
                <a:solidFill>
                  <a:srgbClr val="0033CC"/>
                </a:solidFill>
                <a:latin typeface="Arial"/>
                <a:cs typeface="Arial"/>
              </a:rPr>
              <a:t>.cf</a:t>
            </a:r>
            <a:r>
              <a:rPr sz="1400" u="heavy" dirty="0">
                <a:solidFill>
                  <a:srgbClr val="0033CC"/>
                </a:solidFill>
                <a:latin typeface="Arial"/>
                <a:cs typeface="Arial"/>
              </a:rPr>
              <a:t>m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450">
              <a:latin typeface="Times New Roman"/>
              <a:cs typeface="Times New Roman"/>
            </a:endParaRPr>
          </a:p>
          <a:p>
            <a:pPr marL="376555" indent="-286385">
              <a:lnSpc>
                <a:spcPct val="100000"/>
              </a:lnSpc>
              <a:buFont typeface="Arial"/>
              <a:buChar char="-"/>
              <a:tabLst>
                <a:tab pos="377190" algn="l"/>
              </a:tabLst>
            </a:pPr>
            <a:r>
              <a:rPr sz="1400" spc="5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od</a:t>
            </a:r>
            <a:r>
              <a:rPr sz="1400" spc="-15" dirty="0">
                <a:latin typeface="Arial"/>
                <a:cs typeface="Arial"/>
              </a:rPr>
              <a:t>u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on</a:t>
            </a:r>
            <a:endParaRPr sz="1400">
              <a:latin typeface="Arial"/>
              <a:cs typeface="Arial"/>
            </a:endParaRPr>
          </a:p>
          <a:p>
            <a:pPr marL="376555" marR="238760" indent="-286385">
              <a:lnSpc>
                <a:spcPct val="100000"/>
              </a:lnSpc>
              <a:buFont typeface="Arial"/>
              <a:buChar char="-"/>
              <a:tabLst>
                <a:tab pos="377190" algn="l"/>
              </a:tabLst>
            </a:pPr>
            <a:r>
              <a:rPr sz="1400" spc="5" dirty="0">
                <a:latin typeface="Arial"/>
                <a:cs typeface="Arial"/>
              </a:rPr>
              <a:t>It</a:t>
            </a:r>
            <a:r>
              <a:rPr sz="1400" spc="-25" dirty="0">
                <a:latin typeface="Arial"/>
                <a:cs typeface="Arial"/>
              </a:rPr>
              <a:t>’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I</a:t>
            </a:r>
            <a:r>
              <a:rPr sz="1400" spc="-10" dirty="0">
                <a:latin typeface="Arial"/>
                <a:cs typeface="Arial"/>
              </a:rPr>
              <a:t>mm</a:t>
            </a:r>
            <a:r>
              <a:rPr sz="1400" spc="-5" dirty="0">
                <a:latin typeface="Arial"/>
                <a:cs typeface="Arial"/>
              </a:rPr>
              <a:t>ed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e </a:t>
            </a:r>
            <a:r>
              <a:rPr sz="1400" spc="5" dirty="0">
                <a:latin typeface="Arial"/>
                <a:cs typeface="Arial"/>
              </a:rPr>
              <a:t>J</a:t>
            </a:r>
            <a:r>
              <a:rPr sz="1400" spc="-5" dirty="0">
                <a:latin typeface="Arial"/>
                <a:cs typeface="Arial"/>
              </a:rPr>
              <a:t>ob</a:t>
            </a:r>
            <a:endParaRPr sz="1400">
              <a:latin typeface="Arial"/>
              <a:cs typeface="Arial"/>
            </a:endParaRPr>
          </a:p>
          <a:p>
            <a:pPr marL="376555" marR="175260" indent="-286385">
              <a:lnSpc>
                <a:spcPct val="100000"/>
              </a:lnSpc>
              <a:buFont typeface="Arial"/>
              <a:buChar char="-"/>
              <a:tabLst>
                <a:tab pos="377190" algn="l"/>
              </a:tabLst>
            </a:pP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5" dirty="0">
                <a:latin typeface="Arial"/>
                <a:cs typeface="Arial"/>
              </a:rPr>
              <a:t>J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Lea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and Edu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  <a:p>
            <a:pPr marL="376555" indent="-286385">
              <a:lnSpc>
                <a:spcPct val="100000"/>
              </a:lnSpc>
              <a:buFont typeface="Arial"/>
              <a:buChar char="-"/>
              <a:tabLst>
                <a:tab pos="377190" algn="l"/>
              </a:tabLst>
            </a:pPr>
            <a:r>
              <a:rPr sz="1400" spc="5" dirty="0">
                <a:latin typeface="Arial"/>
                <a:cs typeface="Arial"/>
              </a:rPr>
              <a:t>It</a:t>
            </a:r>
            <a:r>
              <a:rPr sz="1400" spc="-25" dirty="0">
                <a:latin typeface="Arial"/>
                <a:cs typeface="Arial"/>
              </a:rPr>
              <a:t>’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 C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eden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al</a:t>
            </a:r>
            <a:endParaRPr sz="1400">
              <a:latin typeface="Arial"/>
              <a:cs typeface="Arial"/>
            </a:endParaRPr>
          </a:p>
          <a:p>
            <a:pPr marL="376555" marR="412115" indent="-286385">
              <a:lnSpc>
                <a:spcPct val="100000"/>
              </a:lnSpc>
              <a:buFont typeface="Arial"/>
              <a:buChar char="-"/>
              <a:tabLst>
                <a:tab pos="377190" algn="l"/>
              </a:tabLst>
            </a:pPr>
            <a:r>
              <a:rPr sz="1400" spc="-5" dirty="0">
                <a:latin typeface="Arial"/>
                <a:cs typeface="Arial"/>
              </a:rPr>
              <a:t>Ad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an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age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f </a:t>
            </a:r>
            <a:r>
              <a:rPr sz="1400" spc="-1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eg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st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ed App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en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1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ip</a:t>
            </a:r>
            <a:endParaRPr sz="1400">
              <a:latin typeface="Arial"/>
              <a:cs typeface="Arial"/>
            </a:endParaRPr>
          </a:p>
          <a:p>
            <a:pPr marL="376555" marR="612775" indent="-286385">
              <a:lnSpc>
                <a:spcPts val="1680"/>
              </a:lnSpc>
              <a:spcBef>
                <a:spcPts val="55"/>
              </a:spcBef>
              <a:buFont typeface="Arial"/>
              <a:buChar char="-"/>
              <a:tabLst>
                <a:tab pos="377190" algn="l"/>
              </a:tabLst>
            </a:pPr>
            <a:r>
              <a:rPr sz="1400" spc="-1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he Go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en</a:t>
            </a:r>
            <a:r>
              <a:rPr sz="1400" dirty="0"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  <a:p>
            <a:pPr marL="376555" indent="-286385">
              <a:lnSpc>
                <a:spcPts val="1625"/>
              </a:lnSpc>
              <a:buFont typeface="Arial"/>
              <a:buChar char="-"/>
              <a:tabLst>
                <a:tab pos="377190" algn="l"/>
              </a:tabLst>
            </a:pPr>
            <a:r>
              <a:rPr sz="1400" spc="-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og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25" dirty="0">
                <a:latin typeface="Arial"/>
                <a:cs typeface="Arial"/>
              </a:rPr>
              <a:t>’</a:t>
            </a:r>
            <a:r>
              <a:rPr sz="140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376555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equ</a:t>
            </a:r>
            <a:r>
              <a:rPr sz="1400" dirty="0">
                <a:latin typeface="Arial"/>
                <a:cs typeface="Arial"/>
              </a:rPr>
              <a:t>ir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en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9992" y="1421891"/>
            <a:ext cx="7046975" cy="48783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4264152"/>
            <a:ext cx="1236345" cy="381000"/>
          </a:xfrm>
          <a:custGeom>
            <a:avLst/>
            <a:gdLst/>
            <a:ahLst/>
            <a:cxnLst/>
            <a:rect l="l" t="t" r="r" b="b"/>
            <a:pathLst>
              <a:path w="1236345" h="381000">
                <a:moveTo>
                  <a:pt x="617982" y="0"/>
                </a:moveTo>
                <a:lnTo>
                  <a:pt x="567298" y="631"/>
                </a:lnTo>
                <a:lnTo>
                  <a:pt x="517742" y="2493"/>
                </a:lnTo>
                <a:lnTo>
                  <a:pt x="469474" y="5536"/>
                </a:lnTo>
                <a:lnTo>
                  <a:pt x="422652" y="9712"/>
                </a:lnTo>
                <a:lnTo>
                  <a:pt x="377436" y="14970"/>
                </a:lnTo>
                <a:lnTo>
                  <a:pt x="333984" y="21263"/>
                </a:lnTo>
                <a:lnTo>
                  <a:pt x="292456" y="28542"/>
                </a:lnTo>
                <a:lnTo>
                  <a:pt x="253010" y="36756"/>
                </a:lnTo>
                <a:lnTo>
                  <a:pt x="215806" y="45857"/>
                </a:lnTo>
                <a:lnTo>
                  <a:pt x="148760" y="66526"/>
                </a:lnTo>
                <a:lnTo>
                  <a:pt x="92588" y="90154"/>
                </a:lnTo>
                <a:lnTo>
                  <a:pt x="48564" y="116350"/>
                </a:lnTo>
                <a:lnTo>
                  <a:pt x="17960" y="144721"/>
                </a:lnTo>
                <a:lnTo>
                  <a:pt x="0" y="190500"/>
                </a:lnTo>
                <a:lnTo>
                  <a:pt x="2048" y="206123"/>
                </a:lnTo>
                <a:lnTo>
                  <a:pt x="31505" y="250711"/>
                </a:lnTo>
                <a:lnTo>
                  <a:pt x="68978" y="278044"/>
                </a:lnTo>
                <a:lnTo>
                  <a:pt x="119235" y="303005"/>
                </a:lnTo>
                <a:lnTo>
                  <a:pt x="181003" y="325202"/>
                </a:lnTo>
                <a:lnTo>
                  <a:pt x="253010" y="344243"/>
                </a:lnTo>
                <a:lnTo>
                  <a:pt x="292456" y="352457"/>
                </a:lnTo>
                <a:lnTo>
                  <a:pt x="333984" y="359736"/>
                </a:lnTo>
                <a:lnTo>
                  <a:pt x="377436" y="366029"/>
                </a:lnTo>
                <a:lnTo>
                  <a:pt x="422652" y="371287"/>
                </a:lnTo>
                <a:lnTo>
                  <a:pt x="469474" y="375463"/>
                </a:lnTo>
                <a:lnTo>
                  <a:pt x="517742" y="378506"/>
                </a:lnTo>
                <a:lnTo>
                  <a:pt x="567298" y="380368"/>
                </a:lnTo>
                <a:lnTo>
                  <a:pt x="617982" y="381000"/>
                </a:lnTo>
                <a:lnTo>
                  <a:pt x="668665" y="380368"/>
                </a:lnTo>
                <a:lnTo>
                  <a:pt x="718221" y="378506"/>
                </a:lnTo>
                <a:lnTo>
                  <a:pt x="766489" y="375463"/>
                </a:lnTo>
                <a:lnTo>
                  <a:pt x="813311" y="371287"/>
                </a:lnTo>
                <a:lnTo>
                  <a:pt x="858527" y="366029"/>
                </a:lnTo>
                <a:lnTo>
                  <a:pt x="901979" y="359736"/>
                </a:lnTo>
                <a:lnTo>
                  <a:pt x="943507" y="352457"/>
                </a:lnTo>
                <a:lnTo>
                  <a:pt x="982953" y="344243"/>
                </a:lnTo>
                <a:lnTo>
                  <a:pt x="1020157" y="335142"/>
                </a:lnTo>
                <a:lnTo>
                  <a:pt x="1087203" y="314473"/>
                </a:lnTo>
                <a:lnTo>
                  <a:pt x="1143375" y="290845"/>
                </a:lnTo>
                <a:lnTo>
                  <a:pt x="1187399" y="264649"/>
                </a:lnTo>
                <a:lnTo>
                  <a:pt x="1218003" y="236278"/>
                </a:lnTo>
                <a:lnTo>
                  <a:pt x="1235964" y="190500"/>
                </a:lnTo>
                <a:lnTo>
                  <a:pt x="1233915" y="174876"/>
                </a:lnTo>
                <a:lnTo>
                  <a:pt x="1204458" y="130288"/>
                </a:lnTo>
                <a:lnTo>
                  <a:pt x="1166985" y="102955"/>
                </a:lnTo>
                <a:lnTo>
                  <a:pt x="1116728" y="77994"/>
                </a:lnTo>
                <a:lnTo>
                  <a:pt x="1054960" y="55797"/>
                </a:lnTo>
                <a:lnTo>
                  <a:pt x="982953" y="36756"/>
                </a:lnTo>
                <a:lnTo>
                  <a:pt x="943507" y="28542"/>
                </a:lnTo>
                <a:lnTo>
                  <a:pt x="901979" y="21263"/>
                </a:lnTo>
                <a:lnTo>
                  <a:pt x="858527" y="14970"/>
                </a:lnTo>
                <a:lnTo>
                  <a:pt x="813311" y="9712"/>
                </a:lnTo>
                <a:lnTo>
                  <a:pt x="766489" y="5536"/>
                </a:lnTo>
                <a:lnTo>
                  <a:pt x="718221" y="2493"/>
                </a:lnTo>
                <a:lnTo>
                  <a:pt x="668665" y="631"/>
                </a:lnTo>
                <a:lnTo>
                  <a:pt x="617982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4264152"/>
            <a:ext cx="1236345" cy="381000"/>
          </a:xfrm>
          <a:custGeom>
            <a:avLst/>
            <a:gdLst/>
            <a:ahLst/>
            <a:cxnLst/>
            <a:rect l="l" t="t" r="r" b="b"/>
            <a:pathLst>
              <a:path w="1236345" h="381000">
                <a:moveTo>
                  <a:pt x="0" y="190500"/>
                </a:moveTo>
                <a:lnTo>
                  <a:pt x="17960" y="144721"/>
                </a:lnTo>
                <a:lnTo>
                  <a:pt x="48564" y="116350"/>
                </a:lnTo>
                <a:lnTo>
                  <a:pt x="92588" y="90154"/>
                </a:lnTo>
                <a:lnTo>
                  <a:pt x="148760" y="66526"/>
                </a:lnTo>
                <a:lnTo>
                  <a:pt x="215806" y="45857"/>
                </a:lnTo>
                <a:lnTo>
                  <a:pt x="253010" y="36756"/>
                </a:lnTo>
                <a:lnTo>
                  <a:pt x="292456" y="28542"/>
                </a:lnTo>
                <a:lnTo>
                  <a:pt x="333984" y="21263"/>
                </a:lnTo>
                <a:lnTo>
                  <a:pt x="377436" y="14970"/>
                </a:lnTo>
                <a:lnTo>
                  <a:pt x="422652" y="9712"/>
                </a:lnTo>
                <a:lnTo>
                  <a:pt x="469474" y="5536"/>
                </a:lnTo>
                <a:lnTo>
                  <a:pt x="517742" y="2493"/>
                </a:lnTo>
                <a:lnTo>
                  <a:pt x="567298" y="631"/>
                </a:lnTo>
                <a:lnTo>
                  <a:pt x="617982" y="0"/>
                </a:lnTo>
                <a:lnTo>
                  <a:pt x="668665" y="631"/>
                </a:lnTo>
                <a:lnTo>
                  <a:pt x="718221" y="2493"/>
                </a:lnTo>
                <a:lnTo>
                  <a:pt x="766489" y="5536"/>
                </a:lnTo>
                <a:lnTo>
                  <a:pt x="813311" y="9712"/>
                </a:lnTo>
                <a:lnTo>
                  <a:pt x="858527" y="14970"/>
                </a:lnTo>
                <a:lnTo>
                  <a:pt x="901979" y="21263"/>
                </a:lnTo>
                <a:lnTo>
                  <a:pt x="943507" y="28542"/>
                </a:lnTo>
                <a:lnTo>
                  <a:pt x="982953" y="36756"/>
                </a:lnTo>
                <a:lnTo>
                  <a:pt x="1020157" y="45857"/>
                </a:lnTo>
                <a:lnTo>
                  <a:pt x="1087203" y="66526"/>
                </a:lnTo>
                <a:lnTo>
                  <a:pt x="1143375" y="90154"/>
                </a:lnTo>
                <a:lnTo>
                  <a:pt x="1187399" y="116350"/>
                </a:lnTo>
                <a:lnTo>
                  <a:pt x="1218003" y="144721"/>
                </a:lnTo>
                <a:lnTo>
                  <a:pt x="1235964" y="190500"/>
                </a:lnTo>
                <a:lnTo>
                  <a:pt x="1233915" y="206123"/>
                </a:lnTo>
                <a:lnTo>
                  <a:pt x="1204458" y="250711"/>
                </a:lnTo>
                <a:lnTo>
                  <a:pt x="1166985" y="278044"/>
                </a:lnTo>
                <a:lnTo>
                  <a:pt x="1116728" y="303005"/>
                </a:lnTo>
                <a:lnTo>
                  <a:pt x="1054960" y="325202"/>
                </a:lnTo>
                <a:lnTo>
                  <a:pt x="982953" y="344243"/>
                </a:lnTo>
                <a:lnTo>
                  <a:pt x="943507" y="352457"/>
                </a:lnTo>
                <a:lnTo>
                  <a:pt x="901979" y="359736"/>
                </a:lnTo>
                <a:lnTo>
                  <a:pt x="858527" y="366029"/>
                </a:lnTo>
                <a:lnTo>
                  <a:pt x="813311" y="371287"/>
                </a:lnTo>
                <a:lnTo>
                  <a:pt x="766489" y="375463"/>
                </a:lnTo>
                <a:lnTo>
                  <a:pt x="718221" y="378506"/>
                </a:lnTo>
                <a:lnTo>
                  <a:pt x="668665" y="380368"/>
                </a:lnTo>
                <a:lnTo>
                  <a:pt x="617982" y="381000"/>
                </a:lnTo>
                <a:lnTo>
                  <a:pt x="567298" y="380368"/>
                </a:lnTo>
                <a:lnTo>
                  <a:pt x="517742" y="378506"/>
                </a:lnTo>
                <a:lnTo>
                  <a:pt x="469474" y="375463"/>
                </a:lnTo>
                <a:lnTo>
                  <a:pt x="422652" y="371287"/>
                </a:lnTo>
                <a:lnTo>
                  <a:pt x="377436" y="366029"/>
                </a:lnTo>
                <a:lnTo>
                  <a:pt x="333984" y="359736"/>
                </a:lnTo>
                <a:lnTo>
                  <a:pt x="292456" y="352457"/>
                </a:lnTo>
                <a:lnTo>
                  <a:pt x="253010" y="344243"/>
                </a:lnTo>
                <a:lnTo>
                  <a:pt x="215806" y="335142"/>
                </a:lnTo>
                <a:lnTo>
                  <a:pt x="148760" y="314473"/>
                </a:lnTo>
                <a:lnTo>
                  <a:pt x="92588" y="290845"/>
                </a:lnTo>
                <a:lnTo>
                  <a:pt x="48564" y="264649"/>
                </a:lnTo>
                <a:lnTo>
                  <a:pt x="17960" y="236278"/>
                </a:lnTo>
                <a:lnTo>
                  <a:pt x="0" y="190500"/>
                </a:lnTo>
                <a:close/>
              </a:path>
            </a:pathLst>
          </a:custGeom>
          <a:ln w="12192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5072" y="4346486"/>
            <a:ext cx="4508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2758" y="3545585"/>
            <a:ext cx="8890" cy="720090"/>
          </a:xfrm>
          <a:custGeom>
            <a:avLst/>
            <a:gdLst/>
            <a:ahLst/>
            <a:cxnLst/>
            <a:rect l="l" t="t" r="r" b="b"/>
            <a:pathLst>
              <a:path w="8890" h="720089">
                <a:moveTo>
                  <a:pt x="8470" y="0"/>
                </a:moveTo>
                <a:lnTo>
                  <a:pt x="0" y="71967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762" y="3545585"/>
            <a:ext cx="506095" cy="0"/>
          </a:xfrm>
          <a:custGeom>
            <a:avLst/>
            <a:gdLst/>
            <a:ahLst/>
            <a:cxnLst/>
            <a:rect l="l" t="t" r="r" b="b"/>
            <a:pathLst>
              <a:path w="506094">
                <a:moveTo>
                  <a:pt x="0" y="0"/>
                </a:moveTo>
                <a:lnTo>
                  <a:pt x="505879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49597" y="348843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3255" y="4785359"/>
            <a:ext cx="1237615" cy="64643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15265" marR="209550" indent="42545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M</a:t>
            </a:r>
            <a:r>
              <a:rPr sz="1800" spc="-5" dirty="0">
                <a:latin typeface="Calibri"/>
                <a:cs typeface="Calibri"/>
              </a:rPr>
              <a:t>ili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90" dirty="0">
                <a:latin typeface="Calibri"/>
                <a:cs typeface="Calibri"/>
              </a:rPr>
              <a:t>V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105" rIns="0" bIns="0" rtlCol="0">
            <a:spAutoFit/>
          </a:bodyPr>
          <a:lstStyle/>
          <a:p>
            <a:pPr marL="4349115" marR="5080" indent="-2613660">
              <a:lnSpc>
                <a:spcPct val="100000"/>
              </a:lnSpc>
            </a:pPr>
            <a:r>
              <a:rPr sz="2400" i="0" spc="-5" dirty="0">
                <a:latin typeface="Arial"/>
                <a:cs typeface="Arial"/>
              </a:rPr>
              <a:t>Depa</a:t>
            </a:r>
            <a:r>
              <a:rPr sz="2400" i="0" dirty="0">
                <a:latin typeface="Arial"/>
                <a:cs typeface="Arial"/>
              </a:rPr>
              <a:t>rtm</a:t>
            </a:r>
            <a:r>
              <a:rPr sz="2400" i="0" spc="-5" dirty="0">
                <a:latin typeface="Arial"/>
                <a:cs typeface="Arial"/>
              </a:rPr>
              <a:t>en</a:t>
            </a:r>
            <a:r>
              <a:rPr sz="2400" i="0" dirty="0">
                <a:latin typeface="Arial"/>
                <a:cs typeface="Arial"/>
              </a:rPr>
              <a:t>t</a:t>
            </a:r>
            <a:r>
              <a:rPr sz="2400" i="0" spc="20" dirty="0">
                <a:latin typeface="Arial"/>
                <a:cs typeface="Arial"/>
              </a:rPr>
              <a:t> </a:t>
            </a:r>
            <a:r>
              <a:rPr sz="2400" i="0" spc="-5" dirty="0">
                <a:latin typeface="Arial"/>
                <a:cs typeface="Arial"/>
              </a:rPr>
              <a:t>o</a:t>
            </a:r>
            <a:r>
              <a:rPr sz="2400" i="0" dirty="0">
                <a:latin typeface="Arial"/>
                <a:cs typeface="Arial"/>
              </a:rPr>
              <a:t>f</a:t>
            </a:r>
            <a:r>
              <a:rPr sz="2400" i="0" spc="-15" dirty="0">
                <a:latin typeface="Arial"/>
                <a:cs typeface="Arial"/>
              </a:rPr>
              <a:t> </a:t>
            </a:r>
            <a:r>
              <a:rPr sz="2400" i="0" spc="-5" dirty="0">
                <a:latin typeface="Arial"/>
                <a:cs typeface="Arial"/>
              </a:rPr>
              <a:t>Labo</a:t>
            </a:r>
            <a:r>
              <a:rPr sz="2400" i="0" dirty="0">
                <a:latin typeface="Arial"/>
                <a:cs typeface="Arial"/>
              </a:rPr>
              <a:t>r</a:t>
            </a:r>
            <a:r>
              <a:rPr sz="2400" i="0" spc="5" dirty="0">
                <a:latin typeface="Arial"/>
                <a:cs typeface="Arial"/>
              </a:rPr>
              <a:t> O</a:t>
            </a:r>
            <a:r>
              <a:rPr sz="2400" i="0" dirty="0">
                <a:latin typeface="Arial"/>
                <a:cs typeface="Arial"/>
              </a:rPr>
              <a:t>ffi</a:t>
            </a:r>
            <a:r>
              <a:rPr sz="2400" i="0" spc="-5" dirty="0">
                <a:latin typeface="Arial"/>
                <a:cs typeface="Arial"/>
              </a:rPr>
              <a:t>c</a:t>
            </a:r>
            <a:r>
              <a:rPr sz="2400" i="0" dirty="0">
                <a:latin typeface="Arial"/>
                <a:cs typeface="Arial"/>
              </a:rPr>
              <a:t>e</a:t>
            </a:r>
            <a:r>
              <a:rPr sz="2400" i="0" spc="-25" dirty="0">
                <a:latin typeface="Arial"/>
                <a:cs typeface="Arial"/>
              </a:rPr>
              <a:t> </a:t>
            </a:r>
            <a:r>
              <a:rPr sz="2400" i="0" spc="-5" dirty="0">
                <a:latin typeface="Arial"/>
                <a:cs typeface="Arial"/>
              </a:rPr>
              <a:t>o</a:t>
            </a:r>
            <a:r>
              <a:rPr sz="2400" i="0" dirty="0">
                <a:latin typeface="Arial"/>
                <a:cs typeface="Arial"/>
              </a:rPr>
              <a:t>f</a:t>
            </a:r>
            <a:r>
              <a:rPr sz="2400" i="0" spc="-5" dirty="0">
                <a:latin typeface="Arial"/>
                <a:cs typeface="Arial"/>
              </a:rPr>
              <a:t> App</a:t>
            </a:r>
            <a:r>
              <a:rPr sz="2400" i="0" dirty="0">
                <a:latin typeface="Arial"/>
                <a:cs typeface="Arial"/>
              </a:rPr>
              <a:t>r</a:t>
            </a:r>
            <a:r>
              <a:rPr sz="2400" i="0" spc="-5" dirty="0">
                <a:latin typeface="Arial"/>
                <a:cs typeface="Arial"/>
              </a:rPr>
              <a:t>en</a:t>
            </a:r>
            <a:r>
              <a:rPr sz="2400" i="0" dirty="0">
                <a:latin typeface="Arial"/>
                <a:cs typeface="Arial"/>
              </a:rPr>
              <a:t>ti</a:t>
            </a:r>
            <a:r>
              <a:rPr sz="2400" i="0" spc="-5" dirty="0">
                <a:latin typeface="Arial"/>
                <a:cs typeface="Arial"/>
              </a:rPr>
              <a:t>cesh</a:t>
            </a:r>
            <a:r>
              <a:rPr sz="2400" i="0" dirty="0">
                <a:latin typeface="Arial"/>
                <a:cs typeface="Arial"/>
              </a:rPr>
              <a:t>ip (</a:t>
            </a:r>
            <a:r>
              <a:rPr sz="2400" i="0" spc="-5" dirty="0">
                <a:latin typeface="Arial"/>
                <a:cs typeface="Arial"/>
              </a:rPr>
              <a:t>D</a:t>
            </a:r>
            <a:r>
              <a:rPr sz="2400" i="0" dirty="0">
                <a:latin typeface="Arial"/>
                <a:cs typeface="Arial"/>
              </a:rPr>
              <a:t>O</a:t>
            </a:r>
            <a:r>
              <a:rPr sz="2400" i="0" spc="-5" dirty="0">
                <a:latin typeface="Arial"/>
                <a:cs typeface="Arial"/>
              </a:rPr>
              <a:t>L</a:t>
            </a:r>
            <a:r>
              <a:rPr sz="2400" i="0" dirty="0">
                <a:latin typeface="Arial"/>
                <a:cs typeface="Arial"/>
              </a:rPr>
              <a:t>/O</a:t>
            </a:r>
            <a:r>
              <a:rPr sz="2400" i="0" spc="-5" dirty="0">
                <a:latin typeface="Arial"/>
                <a:cs typeface="Arial"/>
              </a:rPr>
              <a:t>A</a:t>
            </a:r>
            <a:r>
              <a:rPr sz="2400" i="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" y="1414272"/>
            <a:ext cx="8279891" cy="4876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15140" y="282990"/>
            <a:ext cx="664464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5725" marR="5080" indent="-2613660">
              <a:lnSpc>
                <a:spcPct val="100000"/>
              </a:lnSpc>
            </a:pP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Depa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rtm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en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t</a:t>
            </a:r>
            <a:r>
              <a:rPr sz="2400" b="1" spc="20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f</a:t>
            </a:r>
            <a:r>
              <a:rPr sz="2400" b="1" spc="-15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Labo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r</a:t>
            </a:r>
            <a:r>
              <a:rPr sz="2400" b="1" spc="5" dirty="0">
                <a:solidFill>
                  <a:srgbClr val="0C2D83"/>
                </a:solidFill>
                <a:latin typeface="Arial"/>
                <a:cs typeface="Arial"/>
              </a:rPr>
              <a:t> O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ffi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e</a:t>
            </a:r>
            <a:r>
              <a:rPr sz="2400" b="1" spc="-25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 App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en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ti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cesh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ip (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O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/O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4112" y="175868"/>
            <a:ext cx="4806950" cy="920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0495" marR="5080" indent="-1408430">
              <a:lnSpc>
                <a:spcPct val="100000"/>
              </a:lnSpc>
            </a:pPr>
            <a:r>
              <a:rPr sz="3200" b="1" dirty="0">
                <a:solidFill>
                  <a:srgbClr val="0C2D83"/>
                </a:solidFill>
                <a:latin typeface="Arial"/>
                <a:cs typeface="Arial"/>
              </a:rPr>
              <a:t>C</a:t>
            </a:r>
            <a:r>
              <a:rPr sz="3200" b="1" spc="-5" dirty="0">
                <a:solidFill>
                  <a:srgbClr val="0C2D83"/>
                </a:solidFill>
                <a:latin typeface="Arial"/>
                <a:cs typeface="Arial"/>
              </a:rPr>
              <a:t>oun</a:t>
            </a:r>
            <a:r>
              <a:rPr sz="3200" b="1" spc="-10" dirty="0">
                <a:solidFill>
                  <a:srgbClr val="0C2D83"/>
                </a:solidFill>
                <a:latin typeface="Arial"/>
                <a:cs typeface="Arial"/>
              </a:rPr>
              <a:t>c</a:t>
            </a:r>
            <a:r>
              <a:rPr sz="3200" b="1" spc="-5" dirty="0">
                <a:solidFill>
                  <a:srgbClr val="0C2D83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0C2D83"/>
                </a:solidFill>
                <a:latin typeface="Arial"/>
                <a:cs typeface="Arial"/>
              </a:rPr>
              <a:t>l</a:t>
            </a:r>
            <a:r>
              <a:rPr sz="3200" b="1" spc="-30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C2D83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0C2D83"/>
                </a:solidFill>
                <a:latin typeface="Arial"/>
                <a:cs typeface="Arial"/>
              </a:rPr>
              <a:t>n</a:t>
            </a:r>
            <a:r>
              <a:rPr sz="3200" b="1" spc="-20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C2D83"/>
                </a:solidFill>
                <a:latin typeface="Arial"/>
                <a:cs typeface="Arial"/>
              </a:rPr>
              <a:t>O</a:t>
            </a:r>
            <a:r>
              <a:rPr sz="3200" b="1" spc="-10" dirty="0">
                <a:solidFill>
                  <a:srgbClr val="0C2D83"/>
                </a:solidFill>
                <a:latin typeface="Arial"/>
                <a:cs typeface="Arial"/>
              </a:rPr>
              <a:t>cc</a:t>
            </a:r>
            <a:r>
              <a:rPr sz="3200" b="1" spc="-5" dirty="0">
                <a:solidFill>
                  <a:srgbClr val="0C2D83"/>
                </a:solidFill>
                <a:latin typeface="Arial"/>
                <a:cs typeface="Arial"/>
              </a:rPr>
              <a:t>up</a:t>
            </a:r>
            <a:r>
              <a:rPr sz="3200" b="1" spc="-10" dirty="0">
                <a:solidFill>
                  <a:srgbClr val="0C2D83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0C2D83"/>
                </a:solidFill>
                <a:latin typeface="Arial"/>
                <a:cs typeface="Arial"/>
              </a:rPr>
              <a:t>t</a:t>
            </a:r>
            <a:r>
              <a:rPr sz="3200" b="1" spc="-5" dirty="0">
                <a:solidFill>
                  <a:srgbClr val="0C2D83"/>
                </a:solidFill>
                <a:latin typeface="Arial"/>
                <a:cs typeface="Arial"/>
              </a:rPr>
              <a:t>ion</a:t>
            </a:r>
            <a:r>
              <a:rPr sz="3200" b="1" spc="-20" dirty="0">
                <a:solidFill>
                  <a:srgbClr val="0C2D83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0C2D83"/>
                </a:solidFill>
                <a:latin typeface="Arial"/>
                <a:cs typeface="Arial"/>
              </a:rPr>
              <a:t>l E</a:t>
            </a:r>
            <a:r>
              <a:rPr sz="3200" b="1" spc="-5" dirty="0">
                <a:solidFill>
                  <a:srgbClr val="0C2D83"/>
                </a:solidFill>
                <a:latin typeface="Arial"/>
                <a:cs typeface="Arial"/>
              </a:rPr>
              <a:t>du</a:t>
            </a:r>
            <a:r>
              <a:rPr sz="3200" b="1" spc="-10" dirty="0">
                <a:solidFill>
                  <a:srgbClr val="0C2D83"/>
                </a:solidFill>
                <a:latin typeface="Arial"/>
                <a:cs typeface="Arial"/>
              </a:rPr>
              <a:t>ca</a:t>
            </a:r>
            <a:r>
              <a:rPr sz="3200" b="1" dirty="0">
                <a:solidFill>
                  <a:srgbClr val="0C2D83"/>
                </a:solidFill>
                <a:latin typeface="Arial"/>
                <a:cs typeface="Arial"/>
              </a:rPr>
              <a:t>t</a:t>
            </a:r>
            <a:r>
              <a:rPr sz="3200" b="1" spc="-5" dirty="0">
                <a:solidFill>
                  <a:srgbClr val="0C2D83"/>
                </a:solidFill>
                <a:latin typeface="Arial"/>
                <a:cs typeface="Arial"/>
              </a:rPr>
              <a:t>io</a:t>
            </a:r>
            <a:r>
              <a:rPr sz="3200" b="1" dirty="0">
                <a:solidFill>
                  <a:srgbClr val="0C2D83"/>
                </a:solidFill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5843" y="2215895"/>
            <a:ext cx="2915412" cy="23439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91255" y="3864864"/>
            <a:ext cx="5692140" cy="695325"/>
          </a:xfrm>
          <a:custGeom>
            <a:avLst/>
            <a:gdLst/>
            <a:ahLst/>
            <a:cxnLst/>
            <a:rect l="l" t="t" r="r" b="b"/>
            <a:pathLst>
              <a:path w="5692140" h="695325">
                <a:moveTo>
                  <a:pt x="0" y="0"/>
                </a:moveTo>
                <a:lnTo>
                  <a:pt x="5692140" y="0"/>
                </a:lnTo>
                <a:lnTo>
                  <a:pt x="5692140" y="694944"/>
                </a:lnTo>
                <a:lnTo>
                  <a:pt x="0" y="694944"/>
                </a:lnTo>
                <a:lnTo>
                  <a:pt x="0" y="0"/>
                </a:lnTo>
                <a:close/>
              </a:path>
            </a:pathLst>
          </a:custGeom>
          <a:solidFill>
            <a:srgbClr val="2E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91255" y="3864864"/>
            <a:ext cx="5692140" cy="695325"/>
          </a:xfrm>
          <a:custGeom>
            <a:avLst/>
            <a:gdLst/>
            <a:ahLst/>
            <a:cxnLst/>
            <a:rect l="l" t="t" r="r" b="b"/>
            <a:pathLst>
              <a:path w="5692140" h="695325">
                <a:moveTo>
                  <a:pt x="0" y="0"/>
                </a:moveTo>
                <a:lnTo>
                  <a:pt x="5692140" y="0"/>
                </a:lnTo>
                <a:lnTo>
                  <a:pt x="5692140" y="694944"/>
                </a:lnTo>
                <a:lnTo>
                  <a:pt x="0" y="694944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99931" y="3838850"/>
            <a:ext cx="4274185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6825" marR="5080" indent="-1254760">
              <a:lnSpc>
                <a:spcPct val="100000"/>
              </a:lnSpc>
            </a:pP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OCC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CA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9985" rIns="0" bIns="0" rtlCol="0">
            <a:spAutoFit/>
          </a:bodyPr>
          <a:lstStyle/>
          <a:p>
            <a:pPr marL="1917064">
              <a:lnSpc>
                <a:spcPct val="100000"/>
              </a:lnSpc>
            </a:pPr>
            <a:r>
              <a:rPr sz="2400" i="0" spc="-5" dirty="0">
                <a:latin typeface="Arial"/>
                <a:cs typeface="Arial"/>
              </a:rPr>
              <a:t>Counc</a:t>
            </a:r>
            <a:r>
              <a:rPr sz="2400" i="0" dirty="0">
                <a:latin typeface="Arial"/>
                <a:cs typeface="Arial"/>
              </a:rPr>
              <a:t>il</a:t>
            </a:r>
            <a:r>
              <a:rPr sz="2400" i="0" spc="-15" dirty="0">
                <a:latin typeface="Arial"/>
                <a:cs typeface="Arial"/>
              </a:rPr>
              <a:t> </a:t>
            </a:r>
            <a:r>
              <a:rPr sz="2400" i="0" spc="-5" dirty="0">
                <a:latin typeface="Arial"/>
                <a:cs typeface="Arial"/>
              </a:rPr>
              <a:t>o</a:t>
            </a:r>
            <a:r>
              <a:rPr sz="2400" i="0" dirty="0">
                <a:latin typeface="Arial"/>
                <a:cs typeface="Arial"/>
              </a:rPr>
              <a:t>n</a:t>
            </a:r>
            <a:r>
              <a:rPr sz="2400" i="0" spc="-10" dirty="0">
                <a:latin typeface="Arial"/>
                <a:cs typeface="Arial"/>
              </a:rPr>
              <a:t> </a:t>
            </a:r>
            <a:r>
              <a:rPr sz="2400" i="0" dirty="0">
                <a:latin typeface="Arial"/>
                <a:cs typeface="Arial"/>
              </a:rPr>
              <a:t>O</a:t>
            </a:r>
            <a:r>
              <a:rPr sz="2400" i="0" spc="-5" dirty="0">
                <a:latin typeface="Arial"/>
                <a:cs typeface="Arial"/>
              </a:rPr>
              <a:t>ccupa</a:t>
            </a:r>
            <a:r>
              <a:rPr sz="2400" i="0" dirty="0">
                <a:latin typeface="Arial"/>
                <a:cs typeface="Arial"/>
              </a:rPr>
              <a:t>ti</a:t>
            </a:r>
            <a:r>
              <a:rPr sz="2400" i="0" spc="-5" dirty="0">
                <a:latin typeface="Arial"/>
                <a:cs typeface="Arial"/>
              </a:rPr>
              <a:t>ona</a:t>
            </a:r>
            <a:r>
              <a:rPr sz="2400" i="0" dirty="0">
                <a:latin typeface="Arial"/>
                <a:cs typeface="Arial"/>
              </a:rPr>
              <a:t>l</a:t>
            </a:r>
            <a:r>
              <a:rPr sz="2400" i="0" spc="-15" dirty="0">
                <a:latin typeface="Arial"/>
                <a:cs typeface="Arial"/>
              </a:rPr>
              <a:t> </a:t>
            </a:r>
            <a:r>
              <a:rPr sz="2400" i="0" spc="-5" dirty="0">
                <a:latin typeface="Arial"/>
                <a:cs typeface="Arial"/>
              </a:rPr>
              <a:t>Educa</a:t>
            </a:r>
            <a:r>
              <a:rPr sz="2400" i="0" dirty="0">
                <a:latin typeface="Arial"/>
                <a:cs typeface="Arial"/>
              </a:rPr>
              <a:t>ti</a:t>
            </a:r>
            <a:r>
              <a:rPr sz="2400" i="0" spc="-5" dirty="0">
                <a:latin typeface="Arial"/>
                <a:cs typeface="Arial"/>
              </a:rPr>
              <a:t>o</a:t>
            </a:r>
            <a:r>
              <a:rPr sz="2400" i="0" dirty="0">
                <a:latin typeface="Arial"/>
                <a:cs typeface="Arial"/>
              </a:rPr>
              <a:t>n</a:t>
            </a:r>
            <a:r>
              <a:rPr sz="2400" i="0" spc="-10" dirty="0">
                <a:latin typeface="Arial"/>
                <a:cs typeface="Arial"/>
              </a:rPr>
              <a:t> </a:t>
            </a:r>
            <a:r>
              <a:rPr sz="2400" i="0" dirty="0">
                <a:latin typeface="Arial"/>
                <a:cs typeface="Arial"/>
              </a:rPr>
              <a:t>(</a:t>
            </a:r>
            <a:r>
              <a:rPr sz="2400" i="0" spc="-5" dirty="0">
                <a:latin typeface="Arial"/>
                <a:cs typeface="Arial"/>
              </a:rPr>
              <a:t>C</a:t>
            </a:r>
            <a:r>
              <a:rPr sz="2400" i="0" dirty="0">
                <a:latin typeface="Arial"/>
                <a:cs typeface="Arial"/>
              </a:rPr>
              <a:t>O</a:t>
            </a:r>
            <a:r>
              <a:rPr sz="2400" i="0" spc="-5" dirty="0">
                <a:latin typeface="Arial"/>
                <a:cs typeface="Arial"/>
              </a:rPr>
              <a:t>E</a:t>
            </a:r>
            <a:r>
              <a:rPr sz="2400" i="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4715" y="1421891"/>
            <a:ext cx="6240779" cy="4861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UR</a:t>
            </a:r>
            <a:r>
              <a:rPr dirty="0"/>
              <a:t>L:</a:t>
            </a:r>
          </a:p>
          <a:p>
            <a:pPr marL="12700">
              <a:lnSpc>
                <a:spcPct val="100000"/>
              </a:lnSpc>
            </a:pPr>
            <a:r>
              <a:rPr u="sng" dirty="0">
                <a:solidFill>
                  <a:srgbClr val="0033CC"/>
                </a:solidFill>
                <a:hlinkClick r:id="rId4"/>
              </a:rPr>
              <a:t>http://</a:t>
            </a:r>
            <a:r>
              <a:rPr u="sng" spc="-15" dirty="0">
                <a:solidFill>
                  <a:srgbClr val="0033CC"/>
                </a:solidFill>
                <a:hlinkClick r:id="rId4"/>
              </a:rPr>
              <a:t>ww</a:t>
            </a:r>
            <a:r>
              <a:rPr u="sng" spc="-75" dirty="0">
                <a:solidFill>
                  <a:srgbClr val="0033CC"/>
                </a:solidFill>
                <a:hlinkClick r:id="rId4"/>
              </a:rPr>
              <a:t>w</a:t>
            </a:r>
            <a:r>
              <a:rPr u="sng" dirty="0">
                <a:solidFill>
                  <a:srgbClr val="0033CC"/>
                </a:solidFill>
                <a:hlinkClick r:id="rId4"/>
              </a:rPr>
              <a:t>.counc</a:t>
            </a:r>
            <a:r>
              <a:rPr u="sng" spc="-5" dirty="0">
                <a:solidFill>
                  <a:srgbClr val="0033CC"/>
                </a:solidFill>
                <a:hlinkClick r:id="rId4"/>
              </a:rPr>
              <a:t>il</a:t>
            </a:r>
            <a:r>
              <a:rPr u="sng" dirty="0">
                <a:solidFill>
                  <a:srgbClr val="0033CC"/>
                </a:solidFill>
                <a:hlinkClick r:id="rId4"/>
              </a:rPr>
              <a:t>.o</a:t>
            </a:r>
            <a:r>
              <a:rPr u="sng" spc="-5" dirty="0">
                <a:solidFill>
                  <a:srgbClr val="0033CC"/>
                </a:solidFill>
                <a:hlinkClick r:id="rId4"/>
              </a:rPr>
              <a:t>r</a:t>
            </a:r>
            <a:r>
              <a:rPr u="sng" spc="-10" dirty="0">
                <a:solidFill>
                  <a:srgbClr val="0033CC"/>
                </a:solidFill>
                <a:hlinkClick r:id="rId4"/>
              </a:rPr>
              <a:t>g</a:t>
            </a:r>
            <a:r>
              <a:rPr u="sng" dirty="0">
                <a:solidFill>
                  <a:srgbClr val="0033CC"/>
                </a:solidFill>
                <a:hlinkClick r:id="rId4"/>
              </a:rPr>
              <a:t>/</a:t>
            </a: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marR="519430">
              <a:lnSpc>
                <a:spcPct val="100000"/>
              </a:lnSpc>
            </a:pP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 t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acce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s I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tut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Sear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h:</a:t>
            </a: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184785" marR="5080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dirty="0"/>
              <a:t>Go</a:t>
            </a:r>
            <a:r>
              <a:rPr spc="-5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the</a:t>
            </a:r>
            <a:r>
              <a:rPr spc="-5" dirty="0"/>
              <a:t> UR</a:t>
            </a:r>
            <a:r>
              <a:rPr dirty="0"/>
              <a:t>L,</a:t>
            </a:r>
            <a:r>
              <a:rPr spc="-10" dirty="0"/>
              <a:t> </a:t>
            </a:r>
            <a:r>
              <a:rPr dirty="0"/>
              <a:t>then</a:t>
            </a:r>
            <a:r>
              <a:rPr spc="-20" dirty="0"/>
              <a:t> </a:t>
            </a:r>
            <a:r>
              <a:rPr dirty="0"/>
              <a:t>t</a:t>
            </a:r>
            <a:r>
              <a:rPr spc="-15" dirty="0"/>
              <a:t>y</a:t>
            </a:r>
            <a:r>
              <a:rPr dirty="0"/>
              <a:t>pe </a:t>
            </a:r>
            <a:r>
              <a:rPr spc="-5" dirty="0"/>
              <a:t>i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spc="10" dirty="0"/>
              <a:t>f</a:t>
            </a:r>
            <a:r>
              <a:rPr dirty="0"/>
              <a:t>o</a:t>
            </a:r>
            <a:r>
              <a:rPr spc="-5" dirty="0"/>
              <a:t>ll</a:t>
            </a:r>
            <a:r>
              <a:rPr dirty="0"/>
              <a:t>o</a:t>
            </a:r>
            <a:r>
              <a:rPr spc="-15" dirty="0"/>
              <a:t>w</a:t>
            </a:r>
            <a:r>
              <a:rPr spc="-5" dirty="0"/>
              <a:t>i</a:t>
            </a:r>
            <a:r>
              <a:rPr dirty="0"/>
              <a:t>n</a:t>
            </a:r>
            <a:r>
              <a:rPr spc="-10" dirty="0"/>
              <a:t>g</a:t>
            </a:r>
            <a:r>
              <a:rPr dirty="0"/>
              <a:t>: </a:t>
            </a:r>
            <a:r>
              <a:rPr dirty="0">
                <a:solidFill>
                  <a:srgbClr val="0070C0"/>
                </a:solidFill>
              </a:rPr>
              <a:t>acc</a:t>
            </a:r>
            <a:r>
              <a:rPr spc="-5" dirty="0">
                <a:solidFill>
                  <a:srgbClr val="0070C0"/>
                </a:solidFill>
              </a:rPr>
              <a:t>r</a:t>
            </a:r>
            <a:r>
              <a:rPr dirty="0">
                <a:solidFill>
                  <a:srgbClr val="0070C0"/>
                </a:solidFill>
              </a:rPr>
              <a:t>ed</a:t>
            </a:r>
            <a:r>
              <a:rPr spc="-5" dirty="0">
                <a:solidFill>
                  <a:srgbClr val="0070C0"/>
                </a:solidFill>
              </a:rPr>
              <a:t>i</a:t>
            </a:r>
            <a:r>
              <a:rPr dirty="0">
                <a:solidFill>
                  <a:srgbClr val="0070C0"/>
                </a:solidFill>
              </a:rPr>
              <a:t>te</a:t>
            </a:r>
            <a:r>
              <a:rPr spc="-10" dirty="0">
                <a:solidFill>
                  <a:srgbClr val="0070C0"/>
                </a:solidFill>
              </a:rPr>
              <a:t>d</a:t>
            </a:r>
            <a:r>
              <a:rPr spc="-5" dirty="0">
                <a:solidFill>
                  <a:srgbClr val="0070C0"/>
                </a:solidFill>
              </a:rPr>
              <a:t>-i</a:t>
            </a:r>
            <a:r>
              <a:rPr dirty="0">
                <a:solidFill>
                  <a:srgbClr val="0070C0"/>
                </a:solidFill>
              </a:rPr>
              <a:t>nst</a:t>
            </a:r>
            <a:r>
              <a:rPr spc="-5" dirty="0">
                <a:solidFill>
                  <a:srgbClr val="0070C0"/>
                </a:solidFill>
              </a:rPr>
              <a:t>i</a:t>
            </a:r>
            <a:r>
              <a:rPr dirty="0">
                <a:solidFill>
                  <a:srgbClr val="0070C0"/>
                </a:solidFill>
              </a:rPr>
              <a:t>t</a:t>
            </a:r>
            <a:r>
              <a:rPr spc="-10" dirty="0">
                <a:solidFill>
                  <a:srgbClr val="0070C0"/>
                </a:solidFill>
              </a:rPr>
              <a:t>u</a:t>
            </a:r>
            <a:r>
              <a:rPr dirty="0">
                <a:solidFill>
                  <a:srgbClr val="0070C0"/>
                </a:solidFill>
              </a:rPr>
              <a:t>t</a:t>
            </a:r>
            <a:r>
              <a:rPr spc="-5" dirty="0">
                <a:solidFill>
                  <a:srgbClr val="0070C0"/>
                </a:solidFill>
              </a:rPr>
              <a:t>i</a:t>
            </a:r>
            <a:r>
              <a:rPr spc="-10" dirty="0">
                <a:solidFill>
                  <a:srgbClr val="0070C0"/>
                </a:solidFill>
              </a:rPr>
              <a:t>o</a:t>
            </a:r>
            <a:r>
              <a:rPr dirty="0">
                <a:solidFill>
                  <a:srgbClr val="0070C0"/>
                </a:solidFill>
              </a:rPr>
              <a:t>ns</a:t>
            </a:r>
          </a:p>
          <a:p>
            <a:pPr>
              <a:lnSpc>
                <a:spcPct val="100000"/>
              </a:lnSpc>
              <a:spcBef>
                <a:spcPts val="2"/>
              </a:spcBef>
              <a:buFont typeface="Arial"/>
              <a:buChar char="-"/>
            </a:pPr>
            <a:endParaRPr sz="1250">
              <a:latin typeface="Times New Roman"/>
              <a:cs typeface="Times New Roman"/>
            </a:endParaRPr>
          </a:p>
          <a:p>
            <a:pPr marL="184785" marR="6350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dirty="0"/>
              <a:t>Se</a:t>
            </a:r>
            <a:r>
              <a:rPr spc="-5" dirty="0"/>
              <a:t>l</a:t>
            </a:r>
            <a:r>
              <a:rPr dirty="0"/>
              <a:t>ect</a:t>
            </a:r>
            <a:r>
              <a:rPr spc="-20" dirty="0"/>
              <a:t> </a:t>
            </a:r>
            <a:r>
              <a:rPr spc="-5" dirty="0"/>
              <a:t>M</a:t>
            </a:r>
            <a:r>
              <a:rPr dirty="0"/>
              <a:t>e</a:t>
            </a:r>
            <a:r>
              <a:rPr spc="5" dirty="0"/>
              <a:t>m</a:t>
            </a:r>
            <a:r>
              <a:rPr dirty="0"/>
              <a:t>be</a:t>
            </a:r>
            <a:r>
              <a:rPr spc="-5" dirty="0"/>
              <a:t>r</a:t>
            </a:r>
            <a:r>
              <a:rPr dirty="0"/>
              <a:t>sh</a:t>
            </a:r>
            <a:r>
              <a:rPr spc="-5" dirty="0"/>
              <a:t>i</a:t>
            </a:r>
            <a:r>
              <a:rPr spc="-10" dirty="0"/>
              <a:t>p</a:t>
            </a:r>
            <a:r>
              <a:rPr dirty="0"/>
              <a:t>,</a:t>
            </a:r>
            <a:r>
              <a:rPr spc="-35" dirty="0"/>
              <a:t> </a:t>
            </a:r>
            <a:r>
              <a:rPr dirty="0"/>
              <a:t>then se</a:t>
            </a:r>
            <a:r>
              <a:rPr spc="-5" dirty="0"/>
              <a:t>l</a:t>
            </a:r>
            <a:r>
              <a:rPr dirty="0"/>
              <a:t>ect</a:t>
            </a:r>
            <a:r>
              <a:rPr spc="-10" dirty="0"/>
              <a:t> </a:t>
            </a:r>
            <a:r>
              <a:rPr dirty="0"/>
              <a:t>e</a:t>
            </a:r>
            <a:r>
              <a:rPr spc="-5" dirty="0"/>
              <a:t>i</a:t>
            </a:r>
            <a:r>
              <a:rPr dirty="0"/>
              <a:t>the</a:t>
            </a:r>
            <a:r>
              <a:rPr spc="-5" dirty="0"/>
              <a:t>r</a:t>
            </a:r>
            <a:r>
              <a:rPr dirty="0"/>
              <a:t>:</a:t>
            </a: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97790" marR="187325" indent="-7620">
              <a:lnSpc>
                <a:spcPct val="100000"/>
              </a:lnSpc>
            </a:pPr>
            <a:r>
              <a:rPr dirty="0"/>
              <a:t>Acc</a:t>
            </a:r>
            <a:r>
              <a:rPr spc="-5" dirty="0"/>
              <a:t>r</a:t>
            </a:r>
            <a:r>
              <a:rPr dirty="0"/>
              <a:t>ed</a:t>
            </a:r>
            <a:r>
              <a:rPr spc="-5" dirty="0"/>
              <a:t>i</a:t>
            </a:r>
            <a:r>
              <a:rPr dirty="0"/>
              <a:t>ted</a:t>
            </a:r>
            <a:r>
              <a:rPr spc="-30" dirty="0"/>
              <a:t> </a:t>
            </a:r>
            <a:r>
              <a:rPr dirty="0"/>
              <a:t>Inst</a:t>
            </a:r>
            <a:r>
              <a:rPr spc="-5" dirty="0"/>
              <a:t>i</a:t>
            </a:r>
            <a:r>
              <a:rPr dirty="0"/>
              <a:t>tut</a:t>
            </a:r>
            <a:r>
              <a:rPr spc="-5" dirty="0"/>
              <a:t>i</a:t>
            </a:r>
            <a:r>
              <a:rPr dirty="0"/>
              <a:t>ons </a:t>
            </a:r>
            <a:r>
              <a:rPr spc="-5" dirty="0"/>
              <a:t>(M</a:t>
            </a:r>
            <a:r>
              <a:rPr dirty="0"/>
              <a:t>e</a:t>
            </a:r>
            <a:r>
              <a:rPr spc="5" dirty="0"/>
              <a:t>m</a:t>
            </a:r>
            <a:r>
              <a:rPr dirty="0"/>
              <a:t>be</a:t>
            </a:r>
            <a:r>
              <a:rPr spc="-5" dirty="0"/>
              <a:t>r</a:t>
            </a:r>
            <a:r>
              <a:rPr dirty="0"/>
              <a:t>s</a:t>
            </a:r>
            <a:r>
              <a:rPr spc="5" dirty="0"/>
              <a:t>h</a:t>
            </a:r>
            <a:r>
              <a:rPr spc="-5" dirty="0"/>
              <a:t>i</a:t>
            </a:r>
            <a:r>
              <a:rPr dirty="0"/>
              <a:t>p</a:t>
            </a:r>
            <a:r>
              <a:rPr spc="-5" dirty="0"/>
              <a:t> Dir</a:t>
            </a:r>
            <a:r>
              <a:rPr dirty="0"/>
              <a:t>ect</a:t>
            </a:r>
            <a:r>
              <a:rPr spc="-10" dirty="0"/>
              <a:t>o</a:t>
            </a:r>
            <a:r>
              <a:rPr spc="-5" dirty="0"/>
              <a:t>r</a:t>
            </a:r>
            <a:r>
              <a:rPr spc="-15" dirty="0"/>
              <a:t>y</a:t>
            </a:r>
            <a:r>
              <a:rPr dirty="0"/>
              <a:t>)</a:t>
            </a: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indent="85090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and</a:t>
            </a:r>
            <a:r>
              <a:rPr spc="-5" dirty="0"/>
              <a:t>i</a:t>
            </a:r>
            <a:r>
              <a:rPr dirty="0"/>
              <a:t>d</a:t>
            </a:r>
            <a:r>
              <a:rPr spc="-10" dirty="0"/>
              <a:t>a</a:t>
            </a:r>
            <a:r>
              <a:rPr dirty="0"/>
              <a:t>te</a:t>
            </a:r>
            <a:r>
              <a:rPr spc="-45" dirty="0"/>
              <a:t> </a:t>
            </a:r>
            <a:r>
              <a:rPr dirty="0"/>
              <a:t>Inst</a:t>
            </a:r>
            <a:r>
              <a:rPr spc="-5" dirty="0"/>
              <a:t>i</a:t>
            </a:r>
            <a:r>
              <a:rPr dirty="0"/>
              <a:t>tut</a:t>
            </a:r>
            <a:r>
              <a:rPr spc="-5" dirty="0"/>
              <a:t>i</a:t>
            </a:r>
            <a:r>
              <a:rPr dirty="0"/>
              <a:t>ons</a:t>
            </a: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marR="181610">
              <a:lnSpc>
                <a:spcPct val="100000"/>
              </a:lnSpc>
            </a:pPr>
            <a:r>
              <a:rPr spc="10" dirty="0"/>
              <a:t>T</a:t>
            </a:r>
            <a:r>
              <a:rPr dirty="0"/>
              <a:t>hen,</a:t>
            </a:r>
            <a:r>
              <a:rPr spc="-35" dirty="0"/>
              <a:t> </a:t>
            </a:r>
            <a:r>
              <a:rPr dirty="0"/>
              <a:t>do</a:t>
            </a:r>
            <a:r>
              <a:rPr spc="-15" dirty="0"/>
              <a:t>w</a:t>
            </a:r>
            <a:r>
              <a:rPr dirty="0"/>
              <a:t>n</a:t>
            </a:r>
            <a:r>
              <a:rPr spc="-5" dirty="0"/>
              <a:t>l</a:t>
            </a:r>
            <a:r>
              <a:rPr dirty="0"/>
              <a:t>oad</a:t>
            </a:r>
            <a:r>
              <a:rPr spc="-4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P</a:t>
            </a:r>
            <a:r>
              <a:rPr spc="-5" dirty="0"/>
              <a:t>D</a:t>
            </a:r>
            <a:r>
              <a:rPr dirty="0"/>
              <a:t>F docu</a:t>
            </a:r>
            <a:r>
              <a:rPr spc="5" dirty="0"/>
              <a:t>m</a:t>
            </a:r>
            <a:r>
              <a:rPr spc="-10" dirty="0"/>
              <a:t>en</a:t>
            </a:r>
            <a:r>
              <a:rPr dirty="0"/>
              <a:t>ts</a:t>
            </a: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marR="180340">
              <a:lnSpc>
                <a:spcPct val="100000"/>
              </a:lnSpc>
            </a:pPr>
            <a:r>
              <a:rPr dirty="0"/>
              <a:t>*</a:t>
            </a:r>
            <a:r>
              <a:rPr spc="-25" dirty="0"/>
              <a:t> </a:t>
            </a:r>
            <a:r>
              <a:rPr spc="10" dirty="0"/>
              <a:t>T</a:t>
            </a:r>
            <a:r>
              <a:rPr dirty="0"/>
              <a:t>he</a:t>
            </a:r>
            <a:r>
              <a:rPr spc="-20" dirty="0"/>
              <a:t> </a:t>
            </a:r>
            <a:r>
              <a:rPr dirty="0"/>
              <a:t>d</a:t>
            </a:r>
            <a:r>
              <a:rPr spc="-5" dirty="0"/>
              <a:t>ir</a:t>
            </a:r>
            <a:r>
              <a:rPr dirty="0"/>
              <a:t>ecto</a:t>
            </a:r>
            <a:r>
              <a:rPr spc="-5" dirty="0"/>
              <a:t>ri</a:t>
            </a:r>
            <a:r>
              <a:rPr dirty="0"/>
              <a:t>es</a:t>
            </a:r>
            <a:r>
              <a:rPr spc="-35" dirty="0"/>
              <a:t> 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 updat</a:t>
            </a:r>
            <a:r>
              <a:rPr spc="-10" dirty="0"/>
              <a:t>e</a:t>
            </a:r>
            <a:r>
              <a:rPr dirty="0"/>
              <a:t>d</a:t>
            </a:r>
            <a:r>
              <a:rPr spc="-45" dirty="0"/>
              <a:t> </a:t>
            </a:r>
            <a:r>
              <a:rPr dirty="0"/>
              <a:t>4</a:t>
            </a:r>
            <a:r>
              <a:rPr spc="5" dirty="0"/>
              <a:t> </a:t>
            </a:r>
            <a:r>
              <a:rPr dirty="0"/>
              <a:t>t</a:t>
            </a:r>
            <a:r>
              <a:rPr spc="-5" dirty="0"/>
              <a:t>i</a:t>
            </a:r>
            <a:r>
              <a:rPr spc="5" dirty="0"/>
              <a:t>m</a:t>
            </a:r>
            <a:r>
              <a:rPr dirty="0"/>
              <a:t>es</a:t>
            </a:r>
            <a:r>
              <a:rPr spc="-25" dirty="0"/>
              <a:t> </a:t>
            </a:r>
            <a:r>
              <a:rPr dirty="0"/>
              <a:t>per</a:t>
            </a:r>
            <a:r>
              <a:rPr spc="-15" dirty="0"/>
              <a:t> y</a:t>
            </a:r>
            <a:r>
              <a:rPr dirty="0"/>
              <a:t>ear a</a:t>
            </a:r>
            <a:r>
              <a:rPr spc="10" dirty="0"/>
              <a:t>f</a:t>
            </a:r>
            <a:r>
              <a:rPr dirty="0"/>
              <a:t>ter</a:t>
            </a:r>
            <a:r>
              <a:rPr spc="-30" dirty="0"/>
              <a:t> </a:t>
            </a:r>
            <a:r>
              <a:rPr dirty="0"/>
              <a:t>counc</a:t>
            </a:r>
            <a:r>
              <a:rPr spc="-5" dirty="0"/>
              <a:t>i</a:t>
            </a:r>
            <a:r>
              <a:rPr dirty="0"/>
              <a:t>l</a:t>
            </a:r>
            <a:r>
              <a:rPr spc="-25" dirty="0"/>
              <a:t> </a:t>
            </a:r>
            <a:r>
              <a:rPr spc="5" dirty="0"/>
              <a:t>m</a:t>
            </a:r>
            <a:r>
              <a:rPr dirty="0"/>
              <a:t>eet</a:t>
            </a:r>
            <a:r>
              <a:rPr spc="-5" dirty="0"/>
              <a:t>i</a:t>
            </a:r>
            <a:r>
              <a:rPr dirty="0"/>
              <a:t>n</a:t>
            </a:r>
            <a:r>
              <a:rPr spc="-10" dirty="0"/>
              <a:t>g</a:t>
            </a:r>
            <a:r>
              <a:rPr dirty="0"/>
              <a:t>s.</a:t>
            </a:r>
          </a:p>
        </p:txBody>
      </p:sp>
      <p:sp>
        <p:nvSpPr>
          <p:cNvPr id="5" name="object 5"/>
          <p:cNvSpPr/>
          <p:nvPr/>
        </p:nvSpPr>
        <p:spPr>
          <a:xfrm>
            <a:off x="1744979" y="1421891"/>
            <a:ext cx="1719580" cy="390525"/>
          </a:xfrm>
          <a:custGeom>
            <a:avLst/>
            <a:gdLst/>
            <a:ahLst/>
            <a:cxnLst/>
            <a:rect l="l" t="t" r="r" b="b"/>
            <a:pathLst>
              <a:path w="1719579" h="390525">
                <a:moveTo>
                  <a:pt x="859536" y="0"/>
                </a:moveTo>
                <a:lnTo>
                  <a:pt x="789040" y="646"/>
                </a:lnTo>
                <a:lnTo>
                  <a:pt x="720113" y="2553"/>
                </a:lnTo>
                <a:lnTo>
                  <a:pt x="652978" y="5669"/>
                </a:lnTo>
                <a:lnTo>
                  <a:pt x="587854" y="9945"/>
                </a:lnTo>
                <a:lnTo>
                  <a:pt x="524963" y="15329"/>
                </a:lnTo>
                <a:lnTo>
                  <a:pt x="464527" y="21773"/>
                </a:lnTo>
                <a:lnTo>
                  <a:pt x="406767" y="29226"/>
                </a:lnTo>
                <a:lnTo>
                  <a:pt x="351903" y="37637"/>
                </a:lnTo>
                <a:lnTo>
                  <a:pt x="300157" y="46957"/>
                </a:lnTo>
                <a:lnTo>
                  <a:pt x="251750" y="57135"/>
                </a:lnTo>
                <a:lnTo>
                  <a:pt x="206904" y="68121"/>
                </a:lnTo>
                <a:lnTo>
                  <a:pt x="165839" y="79865"/>
                </a:lnTo>
                <a:lnTo>
                  <a:pt x="128777" y="92316"/>
                </a:lnTo>
                <a:lnTo>
                  <a:pt x="67545" y="119141"/>
                </a:lnTo>
                <a:lnTo>
                  <a:pt x="24980" y="148194"/>
                </a:lnTo>
                <a:lnTo>
                  <a:pt x="0" y="195072"/>
                </a:lnTo>
                <a:lnTo>
                  <a:pt x="2849" y="211070"/>
                </a:lnTo>
                <a:lnTo>
                  <a:pt x="43819" y="256729"/>
                </a:lnTo>
                <a:lnTo>
                  <a:pt x="95938" y="284718"/>
                </a:lnTo>
                <a:lnTo>
                  <a:pt x="165839" y="310278"/>
                </a:lnTo>
                <a:lnTo>
                  <a:pt x="206904" y="322022"/>
                </a:lnTo>
                <a:lnTo>
                  <a:pt x="251750" y="333008"/>
                </a:lnTo>
                <a:lnTo>
                  <a:pt x="300157" y="343186"/>
                </a:lnTo>
                <a:lnTo>
                  <a:pt x="351903" y="352506"/>
                </a:lnTo>
                <a:lnTo>
                  <a:pt x="406767" y="360917"/>
                </a:lnTo>
                <a:lnTo>
                  <a:pt x="464527" y="368370"/>
                </a:lnTo>
                <a:lnTo>
                  <a:pt x="524963" y="374814"/>
                </a:lnTo>
                <a:lnTo>
                  <a:pt x="587854" y="380198"/>
                </a:lnTo>
                <a:lnTo>
                  <a:pt x="652978" y="384474"/>
                </a:lnTo>
                <a:lnTo>
                  <a:pt x="720113" y="387590"/>
                </a:lnTo>
                <a:lnTo>
                  <a:pt x="789040" y="389497"/>
                </a:lnTo>
                <a:lnTo>
                  <a:pt x="859536" y="390144"/>
                </a:lnTo>
                <a:lnTo>
                  <a:pt x="930031" y="389497"/>
                </a:lnTo>
                <a:lnTo>
                  <a:pt x="998958" y="387590"/>
                </a:lnTo>
                <a:lnTo>
                  <a:pt x="1066093" y="384474"/>
                </a:lnTo>
                <a:lnTo>
                  <a:pt x="1131217" y="380198"/>
                </a:lnTo>
                <a:lnTo>
                  <a:pt x="1194108" y="374814"/>
                </a:lnTo>
                <a:lnTo>
                  <a:pt x="1254544" y="368370"/>
                </a:lnTo>
                <a:lnTo>
                  <a:pt x="1312304" y="360917"/>
                </a:lnTo>
                <a:lnTo>
                  <a:pt x="1367168" y="352506"/>
                </a:lnTo>
                <a:lnTo>
                  <a:pt x="1418914" y="343186"/>
                </a:lnTo>
                <a:lnTo>
                  <a:pt x="1467321" y="333008"/>
                </a:lnTo>
                <a:lnTo>
                  <a:pt x="1512167" y="322022"/>
                </a:lnTo>
                <a:lnTo>
                  <a:pt x="1553232" y="310278"/>
                </a:lnTo>
                <a:lnTo>
                  <a:pt x="1590294" y="297827"/>
                </a:lnTo>
                <a:lnTo>
                  <a:pt x="1651526" y="271002"/>
                </a:lnTo>
                <a:lnTo>
                  <a:pt x="1694091" y="241949"/>
                </a:lnTo>
                <a:lnTo>
                  <a:pt x="1719072" y="195072"/>
                </a:lnTo>
                <a:lnTo>
                  <a:pt x="1716222" y="179073"/>
                </a:lnTo>
                <a:lnTo>
                  <a:pt x="1675252" y="133414"/>
                </a:lnTo>
                <a:lnTo>
                  <a:pt x="1623133" y="105425"/>
                </a:lnTo>
                <a:lnTo>
                  <a:pt x="1553232" y="79865"/>
                </a:lnTo>
                <a:lnTo>
                  <a:pt x="1512167" y="68121"/>
                </a:lnTo>
                <a:lnTo>
                  <a:pt x="1467321" y="57135"/>
                </a:lnTo>
                <a:lnTo>
                  <a:pt x="1418914" y="46957"/>
                </a:lnTo>
                <a:lnTo>
                  <a:pt x="1367168" y="37637"/>
                </a:lnTo>
                <a:lnTo>
                  <a:pt x="1312304" y="29226"/>
                </a:lnTo>
                <a:lnTo>
                  <a:pt x="1254544" y="21773"/>
                </a:lnTo>
                <a:lnTo>
                  <a:pt x="1194108" y="15329"/>
                </a:lnTo>
                <a:lnTo>
                  <a:pt x="1131217" y="9945"/>
                </a:lnTo>
                <a:lnTo>
                  <a:pt x="1066093" y="5669"/>
                </a:lnTo>
                <a:lnTo>
                  <a:pt x="998958" y="2553"/>
                </a:lnTo>
                <a:lnTo>
                  <a:pt x="930031" y="646"/>
                </a:lnTo>
                <a:lnTo>
                  <a:pt x="859536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4979" y="1421891"/>
            <a:ext cx="1719580" cy="390525"/>
          </a:xfrm>
          <a:custGeom>
            <a:avLst/>
            <a:gdLst/>
            <a:ahLst/>
            <a:cxnLst/>
            <a:rect l="l" t="t" r="r" b="b"/>
            <a:pathLst>
              <a:path w="1719579" h="390525">
                <a:moveTo>
                  <a:pt x="0" y="195072"/>
                </a:moveTo>
                <a:lnTo>
                  <a:pt x="24980" y="148194"/>
                </a:lnTo>
                <a:lnTo>
                  <a:pt x="67545" y="119141"/>
                </a:lnTo>
                <a:lnTo>
                  <a:pt x="128777" y="92316"/>
                </a:lnTo>
                <a:lnTo>
                  <a:pt x="165839" y="79865"/>
                </a:lnTo>
                <a:lnTo>
                  <a:pt x="206904" y="68121"/>
                </a:lnTo>
                <a:lnTo>
                  <a:pt x="251750" y="57135"/>
                </a:lnTo>
                <a:lnTo>
                  <a:pt x="300157" y="46957"/>
                </a:lnTo>
                <a:lnTo>
                  <a:pt x="351903" y="37637"/>
                </a:lnTo>
                <a:lnTo>
                  <a:pt x="406767" y="29226"/>
                </a:lnTo>
                <a:lnTo>
                  <a:pt x="464527" y="21773"/>
                </a:lnTo>
                <a:lnTo>
                  <a:pt x="524963" y="15329"/>
                </a:lnTo>
                <a:lnTo>
                  <a:pt x="587854" y="9945"/>
                </a:lnTo>
                <a:lnTo>
                  <a:pt x="652978" y="5669"/>
                </a:lnTo>
                <a:lnTo>
                  <a:pt x="720113" y="2553"/>
                </a:lnTo>
                <a:lnTo>
                  <a:pt x="789040" y="646"/>
                </a:lnTo>
                <a:lnTo>
                  <a:pt x="859536" y="0"/>
                </a:lnTo>
                <a:lnTo>
                  <a:pt x="930031" y="646"/>
                </a:lnTo>
                <a:lnTo>
                  <a:pt x="998958" y="2553"/>
                </a:lnTo>
                <a:lnTo>
                  <a:pt x="1066093" y="5669"/>
                </a:lnTo>
                <a:lnTo>
                  <a:pt x="1131217" y="9945"/>
                </a:lnTo>
                <a:lnTo>
                  <a:pt x="1194108" y="15329"/>
                </a:lnTo>
                <a:lnTo>
                  <a:pt x="1254544" y="21773"/>
                </a:lnTo>
                <a:lnTo>
                  <a:pt x="1312304" y="29226"/>
                </a:lnTo>
                <a:lnTo>
                  <a:pt x="1367168" y="37637"/>
                </a:lnTo>
                <a:lnTo>
                  <a:pt x="1418914" y="46957"/>
                </a:lnTo>
                <a:lnTo>
                  <a:pt x="1467321" y="57135"/>
                </a:lnTo>
                <a:lnTo>
                  <a:pt x="1512167" y="68121"/>
                </a:lnTo>
                <a:lnTo>
                  <a:pt x="1553232" y="79865"/>
                </a:lnTo>
                <a:lnTo>
                  <a:pt x="1590294" y="92316"/>
                </a:lnTo>
                <a:lnTo>
                  <a:pt x="1651526" y="119141"/>
                </a:lnTo>
                <a:lnTo>
                  <a:pt x="1694091" y="148194"/>
                </a:lnTo>
                <a:lnTo>
                  <a:pt x="1719072" y="195072"/>
                </a:lnTo>
                <a:lnTo>
                  <a:pt x="1716222" y="211070"/>
                </a:lnTo>
                <a:lnTo>
                  <a:pt x="1675252" y="256729"/>
                </a:lnTo>
                <a:lnTo>
                  <a:pt x="1623133" y="284718"/>
                </a:lnTo>
                <a:lnTo>
                  <a:pt x="1553232" y="310278"/>
                </a:lnTo>
                <a:lnTo>
                  <a:pt x="1512167" y="322022"/>
                </a:lnTo>
                <a:lnTo>
                  <a:pt x="1467321" y="333008"/>
                </a:lnTo>
                <a:lnTo>
                  <a:pt x="1418914" y="343186"/>
                </a:lnTo>
                <a:lnTo>
                  <a:pt x="1367168" y="352506"/>
                </a:lnTo>
                <a:lnTo>
                  <a:pt x="1312304" y="360917"/>
                </a:lnTo>
                <a:lnTo>
                  <a:pt x="1254544" y="368370"/>
                </a:lnTo>
                <a:lnTo>
                  <a:pt x="1194108" y="374814"/>
                </a:lnTo>
                <a:lnTo>
                  <a:pt x="1131217" y="380198"/>
                </a:lnTo>
                <a:lnTo>
                  <a:pt x="1066093" y="384474"/>
                </a:lnTo>
                <a:lnTo>
                  <a:pt x="998958" y="387590"/>
                </a:lnTo>
                <a:lnTo>
                  <a:pt x="930031" y="389497"/>
                </a:lnTo>
                <a:lnTo>
                  <a:pt x="859536" y="390144"/>
                </a:lnTo>
                <a:lnTo>
                  <a:pt x="789040" y="389497"/>
                </a:lnTo>
                <a:lnTo>
                  <a:pt x="720113" y="387590"/>
                </a:lnTo>
                <a:lnTo>
                  <a:pt x="652978" y="384474"/>
                </a:lnTo>
                <a:lnTo>
                  <a:pt x="587854" y="380198"/>
                </a:lnTo>
                <a:lnTo>
                  <a:pt x="524963" y="374814"/>
                </a:lnTo>
                <a:lnTo>
                  <a:pt x="464527" y="368370"/>
                </a:lnTo>
                <a:lnTo>
                  <a:pt x="406767" y="360917"/>
                </a:lnTo>
                <a:lnTo>
                  <a:pt x="351903" y="352506"/>
                </a:lnTo>
                <a:lnTo>
                  <a:pt x="300157" y="343186"/>
                </a:lnTo>
                <a:lnTo>
                  <a:pt x="251750" y="333008"/>
                </a:lnTo>
                <a:lnTo>
                  <a:pt x="206904" y="322022"/>
                </a:lnTo>
                <a:lnTo>
                  <a:pt x="165839" y="310278"/>
                </a:lnTo>
                <a:lnTo>
                  <a:pt x="128777" y="297827"/>
                </a:lnTo>
                <a:lnTo>
                  <a:pt x="67545" y="271002"/>
                </a:lnTo>
                <a:lnTo>
                  <a:pt x="24980" y="241949"/>
                </a:lnTo>
                <a:lnTo>
                  <a:pt x="0" y="195072"/>
                </a:lnTo>
                <a:close/>
              </a:path>
            </a:pathLst>
          </a:custGeom>
          <a:ln w="12191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78946" y="1509182"/>
            <a:ext cx="4508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64810" y="1617725"/>
            <a:ext cx="722630" cy="0"/>
          </a:xfrm>
          <a:custGeom>
            <a:avLst/>
            <a:gdLst/>
            <a:ahLst/>
            <a:cxnLst/>
            <a:rect l="l" t="t" r="r" b="b"/>
            <a:pathLst>
              <a:path w="722629">
                <a:moveTo>
                  <a:pt x="722464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87191" y="1617725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475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30034" y="1824152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105" rIns="0" bIns="0" rtlCol="0">
            <a:spAutoFit/>
          </a:bodyPr>
          <a:lstStyle/>
          <a:p>
            <a:pPr marL="3392170" marR="5080" indent="-1391920">
              <a:lnSpc>
                <a:spcPct val="100000"/>
              </a:lnSpc>
            </a:pPr>
            <a:r>
              <a:rPr sz="2400" i="0" spc="-5" dirty="0">
                <a:latin typeface="Arial"/>
                <a:cs typeface="Arial"/>
              </a:rPr>
              <a:t>Counc</a:t>
            </a:r>
            <a:r>
              <a:rPr sz="2400" i="0" dirty="0">
                <a:latin typeface="Arial"/>
                <a:cs typeface="Arial"/>
              </a:rPr>
              <a:t>il</a:t>
            </a:r>
            <a:r>
              <a:rPr sz="2400" i="0" spc="-15" dirty="0">
                <a:latin typeface="Arial"/>
                <a:cs typeface="Arial"/>
              </a:rPr>
              <a:t> </a:t>
            </a:r>
            <a:r>
              <a:rPr sz="2400" i="0" spc="-5" dirty="0">
                <a:latin typeface="Arial"/>
                <a:cs typeface="Arial"/>
              </a:rPr>
              <a:t>o</a:t>
            </a:r>
            <a:r>
              <a:rPr sz="2400" i="0" dirty="0">
                <a:latin typeface="Arial"/>
                <a:cs typeface="Arial"/>
              </a:rPr>
              <a:t>n</a:t>
            </a:r>
            <a:r>
              <a:rPr sz="2400" i="0" spc="-10" dirty="0">
                <a:latin typeface="Arial"/>
                <a:cs typeface="Arial"/>
              </a:rPr>
              <a:t> </a:t>
            </a:r>
            <a:r>
              <a:rPr sz="2400" i="0" dirty="0">
                <a:latin typeface="Arial"/>
                <a:cs typeface="Arial"/>
              </a:rPr>
              <a:t>O</a:t>
            </a:r>
            <a:r>
              <a:rPr sz="2400" i="0" spc="-5" dirty="0">
                <a:latin typeface="Arial"/>
                <a:cs typeface="Arial"/>
              </a:rPr>
              <a:t>ccupa</a:t>
            </a:r>
            <a:r>
              <a:rPr sz="2400" i="0" dirty="0">
                <a:latin typeface="Arial"/>
                <a:cs typeface="Arial"/>
              </a:rPr>
              <a:t>ti</a:t>
            </a:r>
            <a:r>
              <a:rPr sz="2400" i="0" spc="-5" dirty="0">
                <a:latin typeface="Arial"/>
                <a:cs typeface="Arial"/>
              </a:rPr>
              <a:t>ona</a:t>
            </a:r>
            <a:r>
              <a:rPr sz="2400" i="0" dirty="0">
                <a:latin typeface="Arial"/>
                <a:cs typeface="Arial"/>
              </a:rPr>
              <a:t>l</a:t>
            </a:r>
            <a:r>
              <a:rPr sz="2400" i="0" spc="-15" dirty="0">
                <a:latin typeface="Arial"/>
                <a:cs typeface="Arial"/>
              </a:rPr>
              <a:t> </a:t>
            </a:r>
            <a:r>
              <a:rPr sz="2400" i="0" spc="-5" dirty="0">
                <a:latin typeface="Arial"/>
                <a:cs typeface="Arial"/>
              </a:rPr>
              <a:t>Educa</a:t>
            </a:r>
            <a:r>
              <a:rPr sz="2400" i="0" dirty="0">
                <a:latin typeface="Arial"/>
                <a:cs typeface="Arial"/>
              </a:rPr>
              <a:t>ti</a:t>
            </a:r>
            <a:r>
              <a:rPr sz="2400" i="0" spc="-5" dirty="0">
                <a:latin typeface="Arial"/>
                <a:cs typeface="Arial"/>
              </a:rPr>
              <a:t>o</a:t>
            </a:r>
            <a:r>
              <a:rPr sz="2400" i="0" dirty="0">
                <a:latin typeface="Arial"/>
                <a:cs typeface="Arial"/>
              </a:rPr>
              <a:t>n</a:t>
            </a:r>
            <a:r>
              <a:rPr sz="2400" i="0" spc="-10" dirty="0">
                <a:latin typeface="Arial"/>
                <a:cs typeface="Arial"/>
              </a:rPr>
              <a:t> </a:t>
            </a:r>
            <a:r>
              <a:rPr sz="2400" i="0" dirty="0">
                <a:latin typeface="Arial"/>
                <a:cs typeface="Arial"/>
              </a:rPr>
              <a:t>(</a:t>
            </a:r>
            <a:r>
              <a:rPr sz="2400" i="0" spc="-5" dirty="0">
                <a:latin typeface="Arial"/>
                <a:cs typeface="Arial"/>
              </a:rPr>
              <a:t>C</a:t>
            </a:r>
            <a:r>
              <a:rPr sz="2400" i="0" dirty="0">
                <a:latin typeface="Arial"/>
                <a:cs typeface="Arial"/>
              </a:rPr>
              <a:t>O</a:t>
            </a:r>
            <a:r>
              <a:rPr sz="2400" i="0" spc="-5" dirty="0">
                <a:latin typeface="Arial"/>
                <a:cs typeface="Arial"/>
              </a:rPr>
              <a:t>E</a:t>
            </a:r>
            <a:r>
              <a:rPr sz="2400" i="0" dirty="0">
                <a:latin typeface="Arial"/>
                <a:cs typeface="Arial"/>
              </a:rPr>
              <a:t>) </a:t>
            </a:r>
            <a:r>
              <a:rPr sz="2400" i="0" spc="-5" dirty="0">
                <a:latin typeface="Arial"/>
                <a:cs typeface="Arial"/>
              </a:rPr>
              <a:t>Acc</a:t>
            </a:r>
            <a:r>
              <a:rPr sz="2400" i="0" dirty="0">
                <a:latin typeface="Arial"/>
                <a:cs typeface="Arial"/>
              </a:rPr>
              <a:t>r</a:t>
            </a:r>
            <a:r>
              <a:rPr sz="2400" i="0" spc="-5" dirty="0">
                <a:latin typeface="Arial"/>
                <a:cs typeface="Arial"/>
              </a:rPr>
              <a:t>ed</a:t>
            </a:r>
            <a:r>
              <a:rPr sz="2400" i="0" dirty="0">
                <a:latin typeface="Arial"/>
                <a:cs typeface="Arial"/>
              </a:rPr>
              <a:t>i</a:t>
            </a:r>
            <a:r>
              <a:rPr sz="2400" i="0" spc="5" dirty="0">
                <a:latin typeface="Arial"/>
                <a:cs typeface="Arial"/>
              </a:rPr>
              <a:t>t</a:t>
            </a:r>
            <a:r>
              <a:rPr sz="2400" i="0" spc="-5" dirty="0">
                <a:latin typeface="Arial"/>
                <a:cs typeface="Arial"/>
              </a:rPr>
              <a:t>e</a:t>
            </a:r>
            <a:r>
              <a:rPr sz="2400" i="0" dirty="0">
                <a:latin typeface="Arial"/>
                <a:cs typeface="Arial"/>
              </a:rPr>
              <a:t>d</a:t>
            </a:r>
            <a:r>
              <a:rPr sz="2400" i="0" spc="10" dirty="0">
                <a:latin typeface="Arial"/>
                <a:cs typeface="Arial"/>
              </a:rPr>
              <a:t> </a:t>
            </a:r>
            <a:r>
              <a:rPr sz="2400" i="0" dirty="0">
                <a:latin typeface="Arial"/>
                <a:cs typeface="Arial"/>
              </a:rPr>
              <a:t>I</a:t>
            </a:r>
            <a:r>
              <a:rPr sz="2400" i="0" spc="-5" dirty="0">
                <a:latin typeface="Arial"/>
                <a:cs typeface="Arial"/>
              </a:rPr>
              <a:t>ns</a:t>
            </a:r>
            <a:r>
              <a:rPr sz="2400" i="0" dirty="0">
                <a:latin typeface="Arial"/>
                <a:cs typeface="Arial"/>
              </a:rPr>
              <a:t>tit</a:t>
            </a:r>
            <a:r>
              <a:rPr sz="2400" i="0" spc="-5" dirty="0">
                <a:latin typeface="Arial"/>
                <a:cs typeface="Arial"/>
              </a:rPr>
              <a:t>u</a:t>
            </a:r>
            <a:r>
              <a:rPr sz="2400" i="0" dirty="0">
                <a:latin typeface="Arial"/>
                <a:cs typeface="Arial"/>
              </a:rPr>
              <a:t>t</a:t>
            </a:r>
            <a:r>
              <a:rPr sz="2400" i="0" spc="-10" dirty="0">
                <a:latin typeface="Arial"/>
                <a:cs typeface="Arial"/>
              </a:rPr>
              <a:t>i</a:t>
            </a:r>
            <a:r>
              <a:rPr sz="2400" i="0" spc="-5" dirty="0">
                <a:latin typeface="Arial"/>
                <a:cs typeface="Arial"/>
              </a:rPr>
              <a:t>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347" y="1325880"/>
            <a:ext cx="6937247" cy="48600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42047" y="3694176"/>
            <a:ext cx="1624583" cy="2513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466196" y="2253147"/>
            <a:ext cx="1150620" cy="1057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</a:pPr>
            <a:r>
              <a:rPr sz="1400" b="1" spc="15" dirty="0">
                <a:solidFill>
                  <a:srgbClr val="0070C0"/>
                </a:solidFill>
                <a:latin typeface="Arial"/>
                <a:cs typeface="Arial"/>
              </a:rPr>
              <a:t>M</a:t>
            </a:r>
            <a:r>
              <a:rPr sz="1400" b="1" spc="-5" dirty="0">
                <a:solidFill>
                  <a:srgbClr val="0070C0"/>
                </a:solidFill>
                <a:latin typeface="Arial"/>
                <a:cs typeface="Arial"/>
              </a:rPr>
              <a:t>em</a:t>
            </a:r>
            <a:r>
              <a:rPr sz="1400" b="1" spc="-10" dirty="0">
                <a:solidFill>
                  <a:srgbClr val="0070C0"/>
                </a:solidFill>
                <a:latin typeface="Arial"/>
                <a:cs typeface="Arial"/>
              </a:rPr>
              <a:t>b</a:t>
            </a:r>
            <a:r>
              <a:rPr sz="1400" b="1" spc="-5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1400" b="1" spc="5" dirty="0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sz="1400" b="1" spc="-15" dirty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sz="1400" b="1" spc="-10" dirty="0">
                <a:solidFill>
                  <a:srgbClr val="0070C0"/>
                </a:solidFill>
                <a:latin typeface="Arial"/>
                <a:cs typeface="Arial"/>
              </a:rPr>
              <a:t>h</a:t>
            </a:r>
            <a:r>
              <a:rPr sz="1400" b="1" spc="5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70C0"/>
                </a:solidFill>
                <a:latin typeface="Arial"/>
                <a:cs typeface="Arial"/>
              </a:rPr>
              <a:t>p </a:t>
            </a:r>
            <a:r>
              <a:rPr sz="1400" b="1" spc="-10" dirty="0">
                <a:solidFill>
                  <a:srgbClr val="0070C0"/>
                </a:solidFill>
                <a:latin typeface="Arial"/>
                <a:cs typeface="Arial"/>
              </a:rPr>
              <a:t>D</a:t>
            </a:r>
            <a:r>
              <a:rPr sz="1400" b="1" spc="5" dirty="0">
                <a:solidFill>
                  <a:srgbClr val="0070C0"/>
                </a:solidFill>
                <a:latin typeface="Arial"/>
                <a:cs typeface="Arial"/>
              </a:rPr>
              <a:t>ir</a:t>
            </a:r>
            <a:r>
              <a:rPr sz="1400" b="1" spc="-5" dirty="0">
                <a:solidFill>
                  <a:srgbClr val="0070C0"/>
                </a:solidFill>
                <a:latin typeface="Arial"/>
                <a:cs typeface="Arial"/>
              </a:rPr>
              <a:t>ec</a:t>
            </a:r>
            <a:r>
              <a:rPr sz="1400" b="1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1400" b="1" spc="-10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1400" b="1" spc="5" dirty="0">
                <a:solidFill>
                  <a:srgbClr val="0070C0"/>
                </a:solidFill>
                <a:latin typeface="Arial"/>
                <a:cs typeface="Arial"/>
              </a:rPr>
              <a:t>ry 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cc</a:t>
            </a:r>
            <a:r>
              <a:rPr sz="1400" b="1" spc="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4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d </a:t>
            </a:r>
            <a:r>
              <a:rPr sz="14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4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4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s </a:t>
            </a:r>
            <a:r>
              <a:rPr sz="1400" b="1" spc="-5" dirty="0">
                <a:solidFill>
                  <a:srgbClr val="0070C0"/>
                </a:solidFill>
                <a:latin typeface="Arial"/>
                <a:cs typeface="Arial"/>
              </a:rPr>
              <a:t>Ja</a:t>
            </a:r>
            <a:r>
              <a:rPr sz="1400" b="1" spc="-10" dirty="0">
                <a:solidFill>
                  <a:srgbClr val="0070C0"/>
                </a:solidFill>
                <a:latin typeface="Arial"/>
                <a:cs typeface="Arial"/>
              </a:rPr>
              <a:t>nu</a:t>
            </a:r>
            <a:r>
              <a:rPr sz="1400" b="1" spc="-5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1400" b="1" spc="5" dirty="0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0070C0"/>
                </a:solidFill>
                <a:latin typeface="Arial"/>
                <a:cs typeface="Arial"/>
              </a:rPr>
              <a:t>y</a:t>
            </a:r>
            <a:r>
              <a:rPr sz="1400" b="1" spc="-3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70C0"/>
                </a:solidFill>
                <a:latin typeface="Arial"/>
                <a:cs typeface="Arial"/>
              </a:rPr>
              <a:t>201</a:t>
            </a:r>
            <a:r>
              <a:rPr sz="1400" b="1" dirty="0">
                <a:solidFill>
                  <a:srgbClr val="0070C0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20339" y="5713476"/>
            <a:ext cx="1731263" cy="493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86734" y="5233418"/>
            <a:ext cx="0" cy="482600"/>
          </a:xfrm>
          <a:custGeom>
            <a:avLst/>
            <a:gdLst/>
            <a:ahLst/>
            <a:cxnLst/>
            <a:rect l="l" t="t" r="r" b="b"/>
            <a:pathLst>
              <a:path h="482600">
                <a:moveTo>
                  <a:pt x="0" y="482053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29590" y="5138163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571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13147" y="5437632"/>
            <a:ext cx="2113915" cy="52324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65150" marR="414020" indent="-14478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OE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cc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di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be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ip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105" rIns="0" bIns="0" rtlCol="0">
            <a:spAutoFit/>
          </a:bodyPr>
          <a:lstStyle/>
          <a:p>
            <a:pPr marL="3314700" marR="5080" indent="-1443355">
              <a:lnSpc>
                <a:spcPct val="100000"/>
              </a:lnSpc>
            </a:pPr>
            <a:r>
              <a:rPr sz="2400" i="0" spc="-5" dirty="0">
                <a:latin typeface="Arial"/>
                <a:cs typeface="Arial"/>
              </a:rPr>
              <a:t>Counc</a:t>
            </a:r>
            <a:r>
              <a:rPr sz="2400" i="0" dirty="0">
                <a:latin typeface="Arial"/>
                <a:cs typeface="Arial"/>
              </a:rPr>
              <a:t>il</a:t>
            </a:r>
            <a:r>
              <a:rPr sz="2400" i="0" spc="-15" dirty="0">
                <a:latin typeface="Arial"/>
                <a:cs typeface="Arial"/>
              </a:rPr>
              <a:t> </a:t>
            </a:r>
            <a:r>
              <a:rPr sz="2400" i="0" spc="-5" dirty="0">
                <a:latin typeface="Arial"/>
                <a:cs typeface="Arial"/>
              </a:rPr>
              <a:t>o</a:t>
            </a:r>
            <a:r>
              <a:rPr sz="2400" i="0" dirty="0">
                <a:latin typeface="Arial"/>
                <a:cs typeface="Arial"/>
              </a:rPr>
              <a:t>n</a:t>
            </a:r>
            <a:r>
              <a:rPr sz="2400" i="0" spc="-10" dirty="0">
                <a:latin typeface="Arial"/>
                <a:cs typeface="Arial"/>
              </a:rPr>
              <a:t> </a:t>
            </a:r>
            <a:r>
              <a:rPr sz="2400" i="0" dirty="0">
                <a:latin typeface="Arial"/>
                <a:cs typeface="Arial"/>
              </a:rPr>
              <a:t>O</a:t>
            </a:r>
            <a:r>
              <a:rPr sz="2400" i="0" spc="-5" dirty="0">
                <a:latin typeface="Arial"/>
                <a:cs typeface="Arial"/>
              </a:rPr>
              <a:t>ccupa</a:t>
            </a:r>
            <a:r>
              <a:rPr sz="2400" i="0" dirty="0">
                <a:latin typeface="Arial"/>
                <a:cs typeface="Arial"/>
              </a:rPr>
              <a:t>ti</a:t>
            </a:r>
            <a:r>
              <a:rPr sz="2400" i="0" spc="-5" dirty="0">
                <a:latin typeface="Arial"/>
                <a:cs typeface="Arial"/>
              </a:rPr>
              <a:t>ona</a:t>
            </a:r>
            <a:r>
              <a:rPr sz="2400" i="0" dirty="0">
                <a:latin typeface="Arial"/>
                <a:cs typeface="Arial"/>
              </a:rPr>
              <a:t>l</a:t>
            </a:r>
            <a:r>
              <a:rPr sz="2400" i="0" spc="-15" dirty="0">
                <a:latin typeface="Arial"/>
                <a:cs typeface="Arial"/>
              </a:rPr>
              <a:t> </a:t>
            </a:r>
            <a:r>
              <a:rPr sz="2400" i="0" spc="-5" dirty="0">
                <a:latin typeface="Arial"/>
                <a:cs typeface="Arial"/>
              </a:rPr>
              <a:t>Educa</a:t>
            </a:r>
            <a:r>
              <a:rPr sz="2400" i="0" dirty="0">
                <a:latin typeface="Arial"/>
                <a:cs typeface="Arial"/>
              </a:rPr>
              <a:t>ti</a:t>
            </a:r>
            <a:r>
              <a:rPr sz="2400" i="0" spc="-5" dirty="0">
                <a:latin typeface="Arial"/>
                <a:cs typeface="Arial"/>
              </a:rPr>
              <a:t>o</a:t>
            </a:r>
            <a:r>
              <a:rPr sz="2400" i="0" dirty="0">
                <a:latin typeface="Arial"/>
                <a:cs typeface="Arial"/>
              </a:rPr>
              <a:t>n</a:t>
            </a:r>
            <a:r>
              <a:rPr sz="2400" i="0" spc="-10" dirty="0">
                <a:latin typeface="Arial"/>
                <a:cs typeface="Arial"/>
              </a:rPr>
              <a:t> </a:t>
            </a:r>
            <a:r>
              <a:rPr sz="2400" i="0" dirty="0">
                <a:latin typeface="Arial"/>
                <a:cs typeface="Arial"/>
              </a:rPr>
              <a:t>(</a:t>
            </a:r>
            <a:r>
              <a:rPr sz="2400" i="0" spc="-5" dirty="0">
                <a:latin typeface="Arial"/>
                <a:cs typeface="Arial"/>
              </a:rPr>
              <a:t>C</a:t>
            </a:r>
            <a:r>
              <a:rPr sz="2400" i="0" dirty="0">
                <a:latin typeface="Arial"/>
                <a:cs typeface="Arial"/>
              </a:rPr>
              <a:t>O</a:t>
            </a:r>
            <a:r>
              <a:rPr sz="2400" i="0" spc="-5" dirty="0">
                <a:latin typeface="Arial"/>
                <a:cs typeface="Arial"/>
              </a:rPr>
              <a:t>E</a:t>
            </a:r>
            <a:r>
              <a:rPr sz="2400" i="0" dirty="0">
                <a:latin typeface="Arial"/>
                <a:cs typeface="Arial"/>
              </a:rPr>
              <a:t>) </a:t>
            </a:r>
            <a:r>
              <a:rPr sz="2400" i="0" spc="-5" dirty="0">
                <a:latin typeface="Arial"/>
                <a:cs typeface="Arial"/>
              </a:rPr>
              <a:t>Cand</a:t>
            </a:r>
            <a:r>
              <a:rPr sz="2400" i="0" dirty="0">
                <a:latin typeface="Arial"/>
                <a:cs typeface="Arial"/>
              </a:rPr>
              <a:t>i</a:t>
            </a:r>
            <a:r>
              <a:rPr sz="2400" i="0" spc="-5" dirty="0">
                <a:latin typeface="Arial"/>
                <a:cs typeface="Arial"/>
              </a:rPr>
              <a:t>da</a:t>
            </a:r>
            <a:r>
              <a:rPr sz="2400" i="0" spc="5" dirty="0">
                <a:latin typeface="Arial"/>
                <a:cs typeface="Arial"/>
              </a:rPr>
              <a:t>t</a:t>
            </a:r>
            <a:r>
              <a:rPr sz="2400" i="0" dirty="0">
                <a:latin typeface="Arial"/>
                <a:cs typeface="Arial"/>
              </a:rPr>
              <a:t>e I</a:t>
            </a:r>
            <a:r>
              <a:rPr sz="2400" i="0" spc="-5" dirty="0">
                <a:latin typeface="Arial"/>
                <a:cs typeface="Arial"/>
              </a:rPr>
              <a:t>ns</a:t>
            </a:r>
            <a:r>
              <a:rPr sz="2400" i="0" dirty="0">
                <a:latin typeface="Arial"/>
                <a:cs typeface="Arial"/>
              </a:rPr>
              <a:t>tit</a:t>
            </a:r>
            <a:r>
              <a:rPr sz="2400" i="0" spc="-5" dirty="0">
                <a:latin typeface="Arial"/>
                <a:cs typeface="Arial"/>
              </a:rPr>
              <a:t>u</a:t>
            </a:r>
            <a:r>
              <a:rPr sz="2400" i="0" dirty="0">
                <a:latin typeface="Arial"/>
                <a:cs typeface="Arial"/>
              </a:rPr>
              <a:t>ti</a:t>
            </a:r>
            <a:r>
              <a:rPr sz="2400" i="0" spc="-5" dirty="0">
                <a:latin typeface="Arial"/>
                <a:cs typeface="Arial"/>
              </a:rPr>
              <a:t>o</a:t>
            </a:r>
            <a:r>
              <a:rPr sz="2400" i="0" spc="-15" dirty="0">
                <a:latin typeface="Arial"/>
                <a:cs typeface="Arial"/>
              </a:rPr>
              <a:t>n</a:t>
            </a:r>
            <a:r>
              <a:rPr sz="2400" i="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7491" y="1495044"/>
            <a:ext cx="8069579" cy="46619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77411" y="5797296"/>
            <a:ext cx="1731263" cy="359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43805" y="5323334"/>
            <a:ext cx="0" cy="482600"/>
          </a:xfrm>
          <a:custGeom>
            <a:avLst/>
            <a:gdLst/>
            <a:ahLst/>
            <a:cxnLst/>
            <a:rect l="l" t="t" r="r" b="b"/>
            <a:pathLst>
              <a:path h="482600">
                <a:moveTo>
                  <a:pt x="0" y="482053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86662" y="522807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0" y="0"/>
                </a:moveTo>
                <a:lnTo>
                  <a:pt x="0" y="114299"/>
                </a:lnTo>
                <a:lnTo>
                  <a:pt x="114300" y="114299"/>
                </a:lnTo>
                <a:lnTo>
                  <a:pt x="571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79947" y="5516879"/>
            <a:ext cx="2726690" cy="52324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45185" marR="560070" indent="-2794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 C</a:t>
            </a:r>
            <a:r>
              <a:rPr sz="1400" spc="-5" dirty="0">
                <a:latin typeface="Arial"/>
                <a:cs typeface="Arial"/>
              </a:rPr>
              <a:t>and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da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f</a:t>
            </a:r>
            <a:r>
              <a:rPr sz="1400" spc="-5" dirty="0">
                <a:latin typeface="Arial"/>
                <a:cs typeface="Arial"/>
              </a:rPr>
              <a:t>or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cc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di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4715" y="1421891"/>
            <a:ext cx="8296655" cy="4988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60458" y="282990"/>
            <a:ext cx="611378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7325" marR="5080" indent="-1445260">
              <a:lnSpc>
                <a:spcPct val="100000"/>
              </a:lnSpc>
            </a:pP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Counc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il</a:t>
            </a:r>
            <a:r>
              <a:rPr sz="2400" b="1" spc="-15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O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ccupa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ti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ona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l</a:t>
            </a:r>
            <a:r>
              <a:rPr sz="2400" b="1" spc="-15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Educa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ti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(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O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) 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Cand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da</a:t>
            </a:r>
            <a:r>
              <a:rPr sz="2400" b="1" spc="5" dirty="0">
                <a:solidFill>
                  <a:srgbClr val="0C2D83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e I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ns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tit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ti</a:t>
            </a:r>
            <a:r>
              <a:rPr sz="2400" b="1" spc="-5" dirty="0">
                <a:solidFill>
                  <a:srgbClr val="0C2D83"/>
                </a:solidFill>
                <a:latin typeface="Arial"/>
                <a:cs typeface="Arial"/>
              </a:rPr>
              <a:t>o</a:t>
            </a:r>
            <a:r>
              <a:rPr sz="2400" b="1" spc="-15" dirty="0">
                <a:solidFill>
                  <a:srgbClr val="0C2D83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C2D83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192" y="1354836"/>
            <a:ext cx="7698105" cy="5003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7765">
              <a:lnSpc>
                <a:spcPct val="100000"/>
              </a:lnSpc>
            </a:pPr>
            <a:r>
              <a:rPr sz="2000" b="1" spc="10" dirty="0">
                <a:solidFill>
                  <a:srgbClr val="00CC00"/>
                </a:solidFill>
                <a:latin typeface="Arial Rounded MT Bold"/>
                <a:cs typeface="Arial Rounded MT Bold"/>
              </a:rPr>
              <a:t>F</a:t>
            </a:r>
            <a:r>
              <a:rPr sz="2000" b="1" spc="5" dirty="0">
                <a:solidFill>
                  <a:srgbClr val="00CC00"/>
                </a:solidFill>
                <a:latin typeface="Arial Rounded MT Bold"/>
                <a:cs typeface="Arial Rounded MT Bold"/>
              </a:rPr>
              <a:t>O</a:t>
            </a:r>
            <a:r>
              <a:rPr sz="2000" b="1" dirty="0">
                <a:solidFill>
                  <a:srgbClr val="00CC00"/>
                </a:solidFill>
                <a:latin typeface="Arial Rounded MT Bold"/>
                <a:cs typeface="Arial Rounded MT Bold"/>
              </a:rPr>
              <a:t>R</a:t>
            </a:r>
            <a:r>
              <a:rPr sz="2000" b="1" spc="-25" dirty="0">
                <a:solidFill>
                  <a:srgbClr val="00CC00"/>
                </a:solidFill>
                <a:latin typeface="Arial Rounded MT Bold"/>
                <a:cs typeface="Arial Rounded MT Bold"/>
              </a:rPr>
              <a:t> </a:t>
            </a:r>
            <a:r>
              <a:rPr sz="2000" b="1" spc="5" dirty="0">
                <a:solidFill>
                  <a:srgbClr val="00CC00"/>
                </a:solidFill>
                <a:latin typeface="Arial Rounded MT Bold"/>
                <a:cs typeface="Arial Rounded MT Bold"/>
              </a:rPr>
              <a:t>T</a:t>
            </a:r>
            <a:r>
              <a:rPr sz="2000" b="1" spc="10" dirty="0">
                <a:solidFill>
                  <a:srgbClr val="00CC00"/>
                </a:solidFill>
                <a:latin typeface="Arial Rounded MT Bold"/>
                <a:cs typeface="Arial Rounded MT Bold"/>
              </a:rPr>
              <a:t>RA</a:t>
            </a:r>
            <a:r>
              <a:rPr sz="2000" b="1" dirty="0">
                <a:solidFill>
                  <a:srgbClr val="00CC00"/>
                </a:solidFill>
                <a:latin typeface="Arial Rounded MT Bold"/>
                <a:cs typeface="Arial Rounded MT Bold"/>
              </a:rPr>
              <a:t>N</a:t>
            </a:r>
            <a:r>
              <a:rPr sz="2000" b="1" spc="-5" dirty="0">
                <a:solidFill>
                  <a:srgbClr val="00CC00"/>
                </a:solidFill>
                <a:latin typeface="Arial Rounded MT Bold"/>
                <a:cs typeface="Arial Rounded MT Bold"/>
              </a:rPr>
              <a:t>SITI</a:t>
            </a:r>
            <a:r>
              <a:rPr sz="2000" b="1" spc="5" dirty="0">
                <a:solidFill>
                  <a:srgbClr val="00CC00"/>
                </a:solidFill>
                <a:latin typeface="Arial Rounded MT Bold"/>
                <a:cs typeface="Arial Rounded MT Bold"/>
              </a:rPr>
              <a:t>O</a:t>
            </a:r>
            <a:r>
              <a:rPr sz="2000" b="1" dirty="0">
                <a:solidFill>
                  <a:srgbClr val="00CC00"/>
                </a:solidFill>
                <a:latin typeface="Arial Rounded MT Bold"/>
                <a:cs typeface="Arial Rounded MT Bold"/>
              </a:rPr>
              <a:t>N</a:t>
            </a:r>
            <a:r>
              <a:rPr sz="2000" b="1" spc="-5" dirty="0">
                <a:solidFill>
                  <a:srgbClr val="00CC00"/>
                </a:solidFill>
                <a:latin typeface="Arial Rounded MT Bold"/>
                <a:cs typeface="Arial Rounded MT Bold"/>
              </a:rPr>
              <a:t>I</a:t>
            </a:r>
            <a:r>
              <a:rPr sz="2000" b="1" dirty="0">
                <a:solidFill>
                  <a:srgbClr val="00CC00"/>
                </a:solidFill>
                <a:latin typeface="Arial Rounded MT Bold"/>
                <a:cs typeface="Arial Rounded MT Bold"/>
              </a:rPr>
              <a:t>NG</a:t>
            </a:r>
            <a:r>
              <a:rPr sz="2000" b="1" spc="-35" dirty="0">
                <a:solidFill>
                  <a:srgbClr val="00CC00"/>
                </a:solidFill>
                <a:latin typeface="Arial Rounded MT Bold"/>
                <a:cs typeface="Arial Rounded MT Bold"/>
              </a:rPr>
              <a:t> </a:t>
            </a:r>
            <a:r>
              <a:rPr sz="2000" b="1" spc="5" dirty="0">
                <a:solidFill>
                  <a:srgbClr val="00CC00"/>
                </a:solidFill>
                <a:latin typeface="Arial Rounded MT Bold"/>
                <a:cs typeface="Arial Rounded MT Bold"/>
              </a:rPr>
              <a:t>SE</a:t>
            </a:r>
            <a:r>
              <a:rPr sz="2000" b="1" spc="-40" dirty="0">
                <a:solidFill>
                  <a:srgbClr val="00CC00"/>
                </a:solidFill>
                <a:latin typeface="Arial Rounded MT Bold"/>
                <a:cs typeface="Arial Rounded MT Bold"/>
              </a:rPr>
              <a:t>R</a:t>
            </a:r>
            <a:r>
              <a:rPr sz="2000" b="1" dirty="0">
                <a:solidFill>
                  <a:srgbClr val="00CC00"/>
                </a:solidFill>
                <a:latin typeface="Arial Rounded MT Bold"/>
                <a:cs typeface="Arial Rounded MT Bold"/>
              </a:rPr>
              <a:t>V</a:t>
            </a:r>
            <a:r>
              <a:rPr sz="2000" b="1" spc="-5" dirty="0">
                <a:solidFill>
                  <a:srgbClr val="00CC00"/>
                </a:solidFill>
                <a:latin typeface="Arial Rounded MT Bold"/>
                <a:cs typeface="Arial Rounded MT Bold"/>
              </a:rPr>
              <a:t>I</a:t>
            </a:r>
            <a:r>
              <a:rPr sz="2000" b="1" dirty="0">
                <a:solidFill>
                  <a:srgbClr val="00CC00"/>
                </a:solidFill>
                <a:latin typeface="Arial Rounded MT Bold"/>
                <a:cs typeface="Arial Rounded MT Bold"/>
              </a:rPr>
              <a:t>CE</a:t>
            </a:r>
            <a:r>
              <a:rPr sz="2000" b="1" spc="-40" dirty="0">
                <a:solidFill>
                  <a:srgbClr val="00CC00"/>
                </a:solidFill>
                <a:latin typeface="Arial Rounded MT Bold"/>
                <a:cs typeface="Arial Rounded MT Bold"/>
              </a:rPr>
              <a:t> </a:t>
            </a:r>
            <a:r>
              <a:rPr sz="2000" b="1" spc="10" dirty="0">
                <a:solidFill>
                  <a:srgbClr val="00CC00"/>
                </a:solidFill>
                <a:latin typeface="Arial Rounded MT Bold"/>
                <a:cs typeface="Arial Rounded MT Bold"/>
              </a:rPr>
              <a:t>M</a:t>
            </a:r>
            <a:r>
              <a:rPr sz="2000" b="1" spc="5" dirty="0">
                <a:solidFill>
                  <a:srgbClr val="00CC00"/>
                </a:solidFill>
                <a:latin typeface="Arial Rounded MT Bold"/>
                <a:cs typeface="Arial Rounded MT Bold"/>
              </a:rPr>
              <a:t>E</a:t>
            </a:r>
            <a:r>
              <a:rPr sz="2000" b="1" spc="10" dirty="0">
                <a:solidFill>
                  <a:srgbClr val="00CC00"/>
                </a:solidFill>
                <a:latin typeface="Arial Rounded MT Bold"/>
                <a:cs typeface="Arial Rounded MT Bold"/>
              </a:rPr>
              <a:t>M</a:t>
            </a:r>
            <a:r>
              <a:rPr sz="2000" b="1" spc="-5" dirty="0">
                <a:solidFill>
                  <a:srgbClr val="00CC00"/>
                </a:solidFill>
                <a:latin typeface="Arial Rounded MT Bold"/>
                <a:cs typeface="Arial Rounded MT Bold"/>
              </a:rPr>
              <a:t>BER</a:t>
            </a:r>
            <a:r>
              <a:rPr sz="2000" b="1" dirty="0">
                <a:solidFill>
                  <a:srgbClr val="00CC00"/>
                </a:solidFill>
                <a:latin typeface="Arial Rounded MT Bold"/>
                <a:cs typeface="Arial Rounded MT Bold"/>
              </a:rPr>
              <a:t>S</a:t>
            </a:r>
            <a:endParaRPr sz="2000">
              <a:latin typeface="Arial Rounded MT Bold"/>
              <a:cs typeface="Arial Rounded MT Bold"/>
            </a:endParaRPr>
          </a:p>
          <a:p>
            <a:pPr marL="4058920" algn="ctr">
              <a:lnSpc>
                <a:spcPct val="100000"/>
              </a:lnSpc>
              <a:spcBef>
                <a:spcPts val="705"/>
              </a:spcBef>
            </a:pPr>
            <a:r>
              <a:rPr sz="2800" spc="-20" dirty="0">
                <a:latin typeface="Arial Rounded MT Bold"/>
                <a:cs typeface="Arial Rounded MT Bold"/>
              </a:rPr>
              <a:t>G</a:t>
            </a:r>
            <a:r>
              <a:rPr sz="2800" spc="-25" dirty="0">
                <a:latin typeface="Arial Rounded MT Bold"/>
                <a:cs typeface="Arial Rounded MT Bold"/>
              </a:rPr>
              <a:t>E</a:t>
            </a:r>
            <a:r>
              <a:rPr sz="2800" spc="-20" dirty="0">
                <a:latin typeface="Arial Rounded MT Bold"/>
                <a:cs typeface="Arial Rounded MT Bold"/>
              </a:rPr>
              <a:t>T</a:t>
            </a:r>
            <a:r>
              <a:rPr sz="2800" dirty="0">
                <a:latin typeface="Arial Rounded MT Bold"/>
                <a:cs typeface="Arial Rounded MT Bold"/>
              </a:rPr>
              <a:t> </a:t>
            </a:r>
            <a:r>
              <a:rPr sz="2800" spc="-20" dirty="0">
                <a:latin typeface="Arial Rounded MT Bold"/>
                <a:cs typeface="Arial Rounded MT Bold"/>
              </a:rPr>
              <a:t>FR</a:t>
            </a:r>
            <a:r>
              <a:rPr sz="2800" spc="-25" dirty="0">
                <a:latin typeface="Arial Rounded MT Bold"/>
                <a:cs typeface="Arial Rounded MT Bold"/>
              </a:rPr>
              <a:t>E</a:t>
            </a:r>
            <a:r>
              <a:rPr sz="2800" spc="-20" dirty="0">
                <a:latin typeface="Arial Rounded MT Bold"/>
                <a:cs typeface="Arial Rounded MT Bold"/>
              </a:rPr>
              <a:t>E</a:t>
            </a:r>
            <a:r>
              <a:rPr sz="2800" spc="-10" dirty="0">
                <a:latin typeface="Arial Rounded MT Bold"/>
                <a:cs typeface="Arial Rounded MT Bold"/>
              </a:rPr>
              <a:t> </a:t>
            </a:r>
            <a:r>
              <a:rPr sz="2800" spc="-15" dirty="0">
                <a:latin typeface="Arial Rounded MT Bold"/>
                <a:cs typeface="Arial Rounded MT Bold"/>
              </a:rPr>
              <a:t>TRA</a:t>
            </a:r>
            <a:r>
              <a:rPr sz="2800" spc="-20" dirty="0">
                <a:latin typeface="Arial Rounded MT Bold"/>
                <a:cs typeface="Arial Rounded MT Bold"/>
              </a:rPr>
              <a:t>IN</a:t>
            </a:r>
            <a:r>
              <a:rPr sz="2800" spc="-10" dirty="0">
                <a:latin typeface="Arial Rounded MT Bold"/>
                <a:cs typeface="Arial Rounded MT Bold"/>
              </a:rPr>
              <a:t>I</a:t>
            </a:r>
            <a:r>
              <a:rPr sz="2800" spc="-30" dirty="0">
                <a:latin typeface="Arial Rounded MT Bold"/>
                <a:cs typeface="Arial Rounded MT Bold"/>
              </a:rPr>
              <a:t>N</a:t>
            </a:r>
            <a:r>
              <a:rPr sz="2800" spc="-25" dirty="0">
                <a:latin typeface="Arial Rounded MT Bold"/>
                <a:cs typeface="Arial Rounded MT Bold"/>
              </a:rPr>
              <a:t>G</a:t>
            </a:r>
            <a:endParaRPr sz="2800">
              <a:latin typeface="Arial Rounded MT Bold"/>
              <a:cs typeface="Arial Rounded MT Bold"/>
            </a:endParaRPr>
          </a:p>
          <a:p>
            <a:pPr marL="4018279" algn="ctr">
              <a:lnSpc>
                <a:spcPct val="100000"/>
              </a:lnSpc>
              <a:spcBef>
                <a:spcPts val="15"/>
              </a:spcBef>
            </a:pP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 C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v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5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Job</a:t>
            </a:r>
            <a:r>
              <a:rPr sz="2400" b="1" dirty="0">
                <a:latin typeface="Arial"/>
                <a:cs typeface="Arial"/>
              </a:rPr>
              <a:t>s </a:t>
            </a:r>
            <a:r>
              <a:rPr sz="2400" b="1" spc="25" dirty="0">
                <a:latin typeface="Arial"/>
                <a:cs typeface="Arial"/>
              </a:rPr>
              <a:t>w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10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h</a:t>
            </a:r>
            <a:endParaRPr sz="2400">
              <a:latin typeface="Arial"/>
              <a:cs typeface="Arial"/>
            </a:endParaRPr>
          </a:p>
          <a:p>
            <a:pPr marR="105410" algn="r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Do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Sk</a:t>
            </a:r>
            <a:r>
              <a:rPr sz="2400" b="1" dirty="0">
                <a:latin typeface="Arial"/>
                <a:cs typeface="Arial"/>
              </a:rPr>
              <a:t>ill</a:t>
            </a:r>
            <a:r>
              <a:rPr sz="2400" b="1" spc="-5" dirty="0">
                <a:latin typeface="Arial"/>
                <a:cs typeface="Arial"/>
              </a:rPr>
              <a:t>B</a:t>
            </a:r>
            <a:r>
              <a:rPr sz="2400" b="1" dirty="0">
                <a:latin typeface="Arial"/>
                <a:cs typeface="Arial"/>
              </a:rPr>
              <a:t>ri</a:t>
            </a:r>
            <a:r>
              <a:rPr sz="2400" b="1" spc="-5" dirty="0">
                <a:latin typeface="Arial"/>
                <a:cs typeface="Arial"/>
              </a:rPr>
              <a:t>dg</a:t>
            </a:r>
            <a:r>
              <a:rPr sz="2400" b="1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00047" y="1354836"/>
            <a:ext cx="7673339" cy="5003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34046" y="419707"/>
            <a:ext cx="255651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0C2D83"/>
                </a:solidFill>
                <a:latin typeface="Arial"/>
                <a:cs typeface="Arial"/>
              </a:rPr>
              <a:t>CSP</a:t>
            </a:r>
            <a:r>
              <a:rPr sz="3200" b="1" spc="-5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C2D83"/>
                </a:solidFill>
                <a:latin typeface="Arial"/>
                <a:cs typeface="Arial"/>
              </a:rPr>
              <a:t>Pr</a:t>
            </a:r>
            <a:r>
              <a:rPr sz="3200" b="1" spc="-5" dirty="0">
                <a:solidFill>
                  <a:srgbClr val="0C2D83"/>
                </a:solidFill>
                <a:latin typeface="Arial"/>
                <a:cs typeface="Arial"/>
              </a:rPr>
              <a:t>o</a:t>
            </a:r>
            <a:r>
              <a:rPr sz="3200" b="1" spc="-10" dirty="0">
                <a:solidFill>
                  <a:srgbClr val="0C2D83"/>
                </a:solidFill>
                <a:latin typeface="Arial"/>
                <a:cs typeface="Arial"/>
              </a:rPr>
              <a:t>ces</a:t>
            </a:r>
            <a:r>
              <a:rPr sz="3200" b="1" dirty="0">
                <a:solidFill>
                  <a:srgbClr val="0C2D83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02255" y="175868"/>
            <a:ext cx="6680834" cy="920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40"/>
              </a:lnSpc>
            </a:pPr>
            <a:r>
              <a:rPr sz="3200" b="1" spc="-5" dirty="0">
                <a:solidFill>
                  <a:srgbClr val="0C2D83"/>
                </a:solidFill>
                <a:latin typeface="Arial"/>
                <a:cs typeface="Arial"/>
              </a:rPr>
              <a:t>F</a:t>
            </a:r>
            <a:r>
              <a:rPr sz="3200" b="1" spc="-10" dirty="0">
                <a:solidFill>
                  <a:srgbClr val="0C2D83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0C2D83"/>
                </a:solidFill>
                <a:latin typeface="Arial"/>
                <a:cs typeface="Arial"/>
              </a:rPr>
              <a:t>d</a:t>
            </a:r>
            <a:r>
              <a:rPr sz="3200" b="1" spc="-10" dirty="0">
                <a:solidFill>
                  <a:srgbClr val="0C2D83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0C2D83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0C2D83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0C2D83"/>
                </a:solidFill>
                <a:latin typeface="Arial"/>
                <a:cs typeface="Arial"/>
              </a:rPr>
              <a:t>l</a:t>
            </a:r>
            <a:r>
              <a:rPr sz="3200" b="1" spc="-20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C2D83"/>
                </a:solidFill>
                <a:latin typeface="Arial"/>
                <a:cs typeface="Arial"/>
              </a:rPr>
              <a:t>L</a:t>
            </a:r>
            <a:r>
              <a:rPr sz="3200" b="1" spc="-10" dirty="0">
                <a:solidFill>
                  <a:srgbClr val="0C2D83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0C2D83"/>
                </a:solidFill>
                <a:latin typeface="Arial"/>
                <a:cs typeface="Arial"/>
              </a:rPr>
              <a:t>w</a:t>
            </a:r>
            <a:r>
              <a:rPr sz="3200" b="1" spc="-15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C2D83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0C2D83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0C2D83"/>
                </a:solidFill>
                <a:latin typeface="Arial"/>
                <a:cs typeface="Arial"/>
              </a:rPr>
              <a:t>f</a:t>
            </a:r>
            <a:r>
              <a:rPr sz="3200" b="1" spc="-5" dirty="0">
                <a:solidFill>
                  <a:srgbClr val="0C2D83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0C2D83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0C2D83"/>
                </a:solidFill>
                <a:latin typeface="Arial"/>
                <a:cs typeface="Arial"/>
              </a:rPr>
              <a:t>ce</a:t>
            </a:r>
            <a:r>
              <a:rPr sz="3200" b="1" spc="-5" dirty="0">
                <a:solidFill>
                  <a:srgbClr val="0C2D83"/>
                </a:solidFill>
                <a:latin typeface="Arial"/>
                <a:cs typeface="Arial"/>
              </a:rPr>
              <a:t>m</a:t>
            </a:r>
            <a:r>
              <a:rPr sz="3200" b="1" spc="-10" dirty="0">
                <a:solidFill>
                  <a:srgbClr val="0C2D83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0C2D83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0C2D83"/>
                </a:solidFill>
                <a:latin typeface="Arial"/>
                <a:cs typeface="Arial"/>
              </a:rPr>
              <a:t>t</a:t>
            </a:r>
            <a:r>
              <a:rPr sz="3200" b="1" spc="-30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C2D83"/>
                </a:solidFill>
                <a:latin typeface="Arial"/>
                <a:cs typeface="Arial"/>
              </a:rPr>
              <a:t>T</a:t>
            </a:r>
            <a:r>
              <a:rPr sz="3200" b="1" dirty="0">
                <a:solidFill>
                  <a:srgbClr val="0C2D83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0C2D83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0C2D83"/>
                </a:solidFill>
                <a:latin typeface="Arial"/>
                <a:cs typeface="Arial"/>
              </a:rPr>
              <a:t>inin</a:t>
            </a:r>
            <a:r>
              <a:rPr sz="3200" b="1" dirty="0">
                <a:solidFill>
                  <a:srgbClr val="0C2D83"/>
                </a:solidFill>
                <a:latin typeface="Arial"/>
                <a:cs typeface="Arial"/>
              </a:rPr>
              <a:t>g</a:t>
            </a:r>
            <a:endParaRPr sz="3200">
              <a:latin typeface="Arial"/>
              <a:cs typeface="Arial"/>
            </a:endParaRPr>
          </a:p>
          <a:p>
            <a:pPr marL="4070985">
              <a:lnSpc>
                <a:spcPct val="100000"/>
              </a:lnSpc>
            </a:pPr>
            <a:r>
              <a:rPr sz="3200" b="1" dirty="0">
                <a:solidFill>
                  <a:srgbClr val="0C2D83"/>
                </a:solidFill>
                <a:latin typeface="Arial"/>
                <a:cs typeface="Arial"/>
              </a:rPr>
              <a:t>A</a:t>
            </a:r>
            <a:r>
              <a:rPr sz="3200" b="1" spc="-10" dirty="0">
                <a:solidFill>
                  <a:srgbClr val="0C2D83"/>
                </a:solidFill>
                <a:latin typeface="Arial"/>
                <a:cs typeface="Arial"/>
              </a:rPr>
              <a:t>cc</a:t>
            </a:r>
            <a:r>
              <a:rPr sz="3200" b="1" dirty="0">
                <a:solidFill>
                  <a:srgbClr val="0C2D83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0C2D83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0C2D83"/>
                </a:solidFill>
                <a:latin typeface="Arial"/>
                <a:cs typeface="Arial"/>
              </a:rPr>
              <a:t>di</a:t>
            </a:r>
            <a:r>
              <a:rPr sz="3200" b="1" dirty="0">
                <a:solidFill>
                  <a:srgbClr val="0C2D83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0C2D83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0C2D83"/>
                </a:solidFill>
                <a:latin typeface="Arial"/>
                <a:cs typeface="Arial"/>
              </a:rPr>
              <a:t>t</a:t>
            </a:r>
            <a:r>
              <a:rPr sz="3200" b="1" spc="-5" dirty="0">
                <a:solidFill>
                  <a:srgbClr val="0C2D83"/>
                </a:solidFill>
                <a:latin typeface="Arial"/>
                <a:cs typeface="Arial"/>
              </a:rPr>
              <a:t>io</a:t>
            </a:r>
            <a:r>
              <a:rPr sz="3200" b="1" dirty="0">
                <a:solidFill>
                  <a:srgbClr val="0C2D83"/>
                </a:solidFill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45564" y="2869692"/>
            <a:ext cx="5430011" cy="1505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7620">
              <a:lnSpc>
                <a:spcPct val="100000"/>
              </a:lnSpc>
            </a:pPr>
            <a:r>
              <a:rPr sz="2800" i="0" spc="-25" dirty="0">
                <a:latin typeface="Arial"/>
                <a:cs typeface="Arial"/>
              </a:rPr>
              <a:t>F</a:t>
            </a:r>
            <a:r>
              <a:rPr sz="2800" i="0" spc="-15" dirty="0">
                <a:latin typeface="Arial"/>
                <a:cs typeface="Arial"/>
              </a:rPr>
              <a:t>e</a:t>
            </a:r>
            <a:r>
              <a:rPr sz="2800" i="0" spc="-25" dirty="0">
                <a:latin typeface="Arial"/>
                <a:cs typeface="Arial"/>
              </a:rPr>
              <a:t>d</a:t>
            </a:r>
            <a:r>
              <a:rPr sz="2800" i="0" spc="-15" dirty="0">
                <a:latin typeface="Arial"/>
                <a:cs typeface="Arial"/>
              </a:rPr>
              <a:t>era</a:t>
            </a:r>
            <a:r>
              <a:rPr sz="2800" i="0" spc="-10" dirty="0">
                <a:latin typeface="Arial"/>
                <a:cs typeface="Arial"/>
              </a:rPr>
              <a:t>l</a:t>
            </a:r>
            <a:r>
              <a:rPr sz="2800" i="0" spc="15" dirty="0">
                <a:latin typeface="Arial"/>
                <a:cs typeface="Arial"/>
              </a:rPr>
              <a:t> </a:t>
            </a:r>
            <a:r>
              <a:rPr sz="2800" i="0" spc="-25" dirty="0">
                <a:latin typeface="Arial"/>
                <a:cs typeface="Arial"/>
              </a:rPr>
              <a:t>L</a:t>
            </a:r>
            <a:r>
              <a:rPr sz="2800" i="0" spc="-15" dirty="0">
                <a:latin typeface="Arial"/>
                <a:cs typeface="Arial"/>
              </a:rPr>
              <a:t>a</a:t>
            </a:r>
            <a:r>
              <a:rPr sz="2800" i="0" spc="-25" dirty="0">
                <a:latin typeface="Arial"/>
                <a:cs typeface="Arial"/>
              </a:rPr>
              <a:t>w</a:t>
            </a:r>
            <a:r>
              <a:rPr sz="2800" i="0" spc="10" dirty="0">
                <a:latin typeface="Arial"/>
                <a:cs typeface="Arial"/>
              </a:rPr>
              <a:t> </a:t>
            </a:r>
            <a:r>
              <a:rPr sz="2800" i="0" spc="-25" dirty="0">
                <a:latin typeface="Arial"/>
                <a:cs typeface="Arial"/>
              </a:rPr>
              <a:t>En</a:t>
            </a:r>
            <a:r>
              <a:rPr sz="2800" i="0" spc="-10" dirty="0">
                <a:latin typeface="Arial"/>
                <a:cs typeface="Arial"/>
              </a:rPr>
              <a:t>f</a:t>
            </a:r>
            <a:r>
              <a:rPr sz="2800" i="0" spc="-25" dirty="0">
                <a:latin typeface="Arial"/>
                <a:cs typeface="Arial"/>
              </a:rPr>
              <a:t>o</a:t>
            </a:r>
            <a:r>
              <a:rPr sz="2800" i="0" spc="-15" dirty="0">
                <a:latin typeface="Arial"/>
                <a:cs typeface="Arial"/>
              </a:rPr>
              <a:t>rce</a:t>
            </a:r>
            <a:r>
              <a:rPr sz="2800" i="0" spc="-30" dirty="0">
                <a:latin typeface="Arial"/>
                <a:cs typeface="Arial"/>
              </a:rPr>
              <a:t>m</a:t>
            </a:r>
            <a:r>
              <a:rPr sz="2800" i="0" spc="-15" dirty="0">
                <a:latin typeface="Arial"/>
                <a:cs typeface="Arial"/>
              </a:rPr>
              <a:t>e</a:t>
            </a:r>
            <a:r>
              <a:rPr sz="2800" i="0" spc="-25" dirty="0">
                <a:latin typeface="Arial"/>
                <a:cs typeface="Arial"/>
              </a:rPr>
              <a:t>n</a:t>
            </a:r>
            <a:r>
              <a:rPr sz="2800" i="0" spc="-10" dirty="0">
                <a:latin typeface="Arial"/>
                <a:cs typeface="Arial"/>
              </a:rPr>
              <a:t>t</a:t>
            </a:r>
            <a:r>
              <a:rPr sz="2800" i="0" spc="30" dirty="0">
                <a:latin typeface="Arial"/>
                <a:cs typeface="Arial"/>
              </a:rPr>
              <a:t> </a:t>
            </a:r>
            <a:r>
              <a:rPr sz="2800" i="0" spc="-25" dirty="0">
                <a:latin typeface="Arial"/>
                <a:cs typeface="Arial"/>
              </a:rPr>
              <a:t>T</a:t>
            </a:r>
            <a:r>
              <a:rPr sz="2800" i="0" spc="-15" dirty="0">
                <a:latin typeface="Arial"/>
                <a:cs typeface="Arial"/>
              </a:rPr>
              <a:t>ra</a:t>
            </a:r>
            <a:r>
              <a:rPr sz="2800" i="0" spc="-10" dirty="0">
                <a:latin typeface="Arial"/>
                <a:cs typeface="Arial"/>
              </a:rPr>
              <a:t>i</a:t>
            </a:r>
            <a:r>
              <a:rPr sz="2800" i="0" spc="-25" dirty="0">
                <a:latin typeface="Arial"/>
                <a:cs typeface="Arial"/>
              </a:rPr>
              <a:t>n</a:t>
            </a:r>
            <a:r>
              <a:rPr sz="2800" i="0" spc="-10" dirty="0">
                <a:latin typeface="Arial"/>
                <a:cs typeface="Arial"/>
              </a:rPr>
              <a:t>i</a:t>
            </a:r>
            <a:r>
              <a:rPr sz="2800" i="0" spc="-25" dirty="0">
                <a:latin typeface="Arial"/>
                <a:cs typeface="Arial"/>
              </a:rPr>
              <a:t>n</a:t>
            </a:r>
            <a:r>
              <a:rPr sz="2800" i="0" spc="-20" dirty="0">
                <a:latin typeface="Arial"/>
                <a:cs typeface="Arial"/>
              </a:rPr>
              <a:t>g</a:t>
            </a:r>
            <a:endParaRPr sz="2800">
              <a:latin typeface="Arial"/>
              <a:cs typeface="Arial"/>
            </a:endParaRPr>
          </a:p>
          <a:p>
            <a:pPr marL="4624705">
              <a:lnSpc>
                <a:spcPct val="100000"/>
              </a:lnSpc>
            </a:pPr>
            <a:r>
              <a:rPr sz="2800" i="0" spc="-30" dirty="0">
                <a:latin typeface="Arial"/>
                <a:cs typeface="Arial"/>
              </a:rPr>
              <a:t>A</a:t>
            </a:r>
            <a:r>
              <a:rPr sz="2800" i="0" spc="-15" dirty="0">
                <a:latin typeface="Arial"/>
                <a:cs typeface="Arial"/>
              </a:rPr>
              <a:t>ccre</a:t>
            </a:r>
            <a:r>
              <a:rPr sz="2800" i="0" spc="-25" dirty="0">
                <a:latin typeface="Arial"/>
                <a:cs typeface="Arial"/>
              </a:rPr>
              <a:t>d</a:t>
            </a:r>
            <a:r>
              <a:rPr sz="2800" i="0" spc="-10" dirty="0">
                <a:latin typeface="Arial"/>
                <a:cs typeface="Arial"/>
              </a:rPr>
              <a:t>it</a:t>
            </a:r>
            <a:r>
              <a:rPr sz="2800" i="0" spc="-15" dirty="0">
                <a:latin typeface="Arial"/>
                <a:cs typeface="Arial"/>
              </a:rPr>
              <a:t>a</a:t>
            </a:r>
            <a:r>
              <a:rPr sz="2800" i="0" spc="-10" dirty="0">
                <a:latin typeface="Arial"/>
                <a:cs typeface="Arial"/>
              </a:rPr>
              <a:t>ti</a:t>
            </a:r>
            <a:r>
              <a:rPr sz="2800" i="0" spc="-25" dirty="0">
                <a:latin typeface="Arial"/>
                <a:cs typeface="Arial"/>
              </a:rPr>
              <a:t>o</a:t>
            </a:r>
            <a:r>
              <a:rPr sz="2800" i="0" spc="-20" dirty="0">
                <a:latin typeface="Arial"/>
                <a:cs typeface="Arial"/>
              </a:rPr>
              <a:t>n</a:t>
            </a:r>
            <a:r>
              <a:rPr sz="2800" i="0" spc="20" dirty="0">
                <a:latin typeface="Arial"/>
                <a:cs typeface="Arial"/>
              </a:rPr>
              <a:t> </a:t>
            </a:r>
            <a:r>
              <a:rPr sz="2800" i="0" spc="-10" dirty="0">
                <a:latin typeface="Arial"/>
                <a:cs typeface="Arial"/>
              </a:rPr>
              <a:t>(</a:t>
            </a:r>
            <a:r>
              <a:rPr sz="2800" i="0" spc="-25" dirty="0">
                <a:latin typeface="Arial"/>
                <a:cs typeface="Arial"/>
              </a:rPr>
              <a:t>FLETA)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2919" y="1421891"/>
            <a:ext cx="6166103" cy="4895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08714" y="2629093"/>
            <a:ext cx="1939289" cy="1691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1670">
              <a:lnSpc>
                <a:spcPct val="100000"/>
              </a:lnSpc>
            </a:pPr>
            <a:r>
              <a:rPr sz="1600" b="1" spc="-15" dirty="0">
                <a:latin typeface="Arial"/>
                <a:cs typeface="Arial"/>
              </a:rPr>
              <a:t>FLE</a:t>
            </a:r>
            <a:r>
              <a:rPr sz="1600" b="1" spc="-135" dirty="0">
                <a:latin typeface="Arial"/>
                <a:cs typeface="Arial"/>
              </a:rPr>
              <a:t>T</a:t>
            </a:r>
            <a:r>
              <a:rPr sz="1600" b="1" spc="-15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URL: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u="heavy" spc="-10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http</a:t>
            </a:r>
            <a:r>
              <a:rPr sz="1600" u="heavy" spc="-5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s://</a:t>
            </a:r>
            <a:r>
              <a:rPr sz="1600" u="heavy" spc="-30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ww</a:t>
            </a:r>
            <a:r>
              <a:rPr sz="1600" u="heavy" spc="-114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w</a:t>
            </a:r>
            <a:r>
              <a:rPr sz="1600" u="heavy" spc="-5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.f</a:t>
            </a:r>
            <a:r>
              <a:rPr sz="1600" u="heavy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l</a:t>
            </a:r>
            <a:r>
              <a:rPr sz="1600" u="heavy" spc="-10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eta.go</a:t>
            </a:r>
            <a:r>
              <a:rPr sz="1600" u="heavy" spc="-5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v/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95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beg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Sea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h:</a:t>
            </a:r>
            <a:endParaRPr sz="1600">
              <a:latin typeface="Arial"/>
              <a:cs typeface="Arial"/>
            </a:endParaRPr>
          </a:p>
          <a:p>
            <a:pPr marL="12700" marR="743585" indent="113664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-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ct </a:t>
            </a:r>
            <a:r>
              <a:rPr sz="1600" spc="-1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cc</a:t>
            </a:r>
            <a:r>
              <a:rPr sz="1600" spc="-1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ed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tat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61147" y="1484375"/>
            <a:ext cx="1405255" cy="346075"/>
          </a:xfrm>
          <a:custGeom>
            <a:avLst/>
            <a:gdLst/>
            <a:ahLst/>
            <a:cxnLst/>
            <a:rect l="l" t="t" r="r" b="b"/>
            <a:pathLst>
              <a:path w="1405254" h="346075">
                <a:moveTo>
                  <a:pt x="702564" y="0"/>
                </a:moveTo>
                <a:lnTo>
                  <a:pt x="644943" y="573"/>
                </a:lnTo>
                <a:lnTo>
                  <a:pt x="588605" y="2263"/>
                </a:lnTo>
                <a:lnTo>
                  <a:pt x="533731" y="5027"/>
                </a:lnTo>
                <a:lnTo>
                  <a:pt x="480501" y="8818"/>
                </a:lnTo>
                <a:lnTo>
                  <a:pt x="429096" y="13593"/>
                </a:lnTo>
                <a:lnTo>
                  <a:pt x="379697" y="19307"/>
                </a:lnTo>
                <a:lnTo>
                  <a:pt x="332485" y="25915"/>
                </a:lnTo>
                <a:lnTo>
                  <a:pt x="287640" y="33374"/>
                </a:lnTo>
                <a:lnTo>
                  <a:pt x="245344" y="41638"/>
                </a:lnTo>
                <a:lnTo>
                  <a:pt x="205778" y="50663"/>
                </a:lnTo>
                <a:lnTo>
                  <a:pt x="135555" y="70818"/>
                </a:lnTo>
                <a:lnTo>
                  <a:pt x="78419" y="93483"/>
                </a:lnTo>
                <a:lnTo>
                  <a:pt x="35817" y="118301"/>
                </a:lnTo>
                <a:lnTo>
                  <a:pt x="2329" y="158787"/>
                </a:lnTo>
                <a:lnTo>
                  <a:pt x="0" y="172974"/>
                </a:lnTo>
                <a:lnTo>
                  <a:pt x="2329" y="187160"/>
                </a:lnTo>
                <a:lnTo>
                  <a:pt x="35817" y="227646"/>
                </a:lnTo>
                <a:lnTo>
                  <a:pt x="78419" y="252464"/>
                </a:lnTo>
                <a:lnTo>
                  <a:pt x="135555" y="275129"/>
                </a:lnTo>
                <a:lnTo>
                  <a:pt x="205778" y="295284"/>
                </a:lnTo>
                <a:lnTo>
                  <a:pt x="245344" y="304309"/>
                </a:lnTo>
                <a:lnTo>
                  <a:pt x="287640" y="312573"/>
                </a:lnTo>
                <a:lnTo>
                  <a:pt x="332485" y="320032"/>
                </a:lnTo>
                <a:lnTo>
                  <a:pt x="379697" y="326640"/>
                </a:lnTo>
                <a:lnTo>
                  <a:pt x="429096" y="332354"/>
                </a:lnTo>
                <a:lnTo>
                  <a:pt x="480501" y="337129"/>
                </a:lnTo>
                <a:lnTo>
                  <a:pt x="533731" y="340920"/>
                </a:lnTo>
                <a:lnTo>
                  <a:pt x="588605" y="343684"/>
                </a:lnTo>
                <a:lnTo>
                  <a:pt x="644943" y="345374"/>
                </a:lnTo>
                <a:lnTo>
                  <a:pt x="702564" y="345948"/>
                </a:lnTo>
                <a:lnTo>
                  <a:pt x="760184" y="345374"/>
                </a:lnTo>
                <a:lnTo>
                  <a:pt x="816522" y="343684"/>
                </a:lnTo>
                <a:lnTo>
                  <a:pt x="871396" y="340920"/>
                </a:lnTo>
                <a:lnTo>
                  <a:pt x="924626" y="337129"/>
                </a:lnTo>
                <a:lnTo>
                  <a:pt x="976031" y="332354"/>
                </a:lnTo>
                <a:lnTo>
                  <a:pt x="1025430" y="326640"/>
                </a:lnTo>
                <a:lnTo>
                  <a:pt x="1072642" y="320032"/>
                </a:lnTo>
                <a:lnTo>
                  <a:pt x="1117487" y="312573"/>
                </a:lnTo>
                <a:lnTo>
                  <a:pt x="1159783" y="304309"/>
                </a:lnTo>
                <a:lnTo>
                  <a:pt x="1199349" y="295284"/>
                </a:lnTo>
                <a:lnTo>
                  <a:pt x="1269572" y="275129"/>
                </a:lnTo>
                <a:lnTo>
                  <a:pt x="1326708" y="252464"/>
                </a:lnTo>
                <a:lnTo>
                  <a:pt x="1369310" y="227646"/>
                </a:lnTo>
                <a:lnTo>
                  <a:pt x="1402798" y="187160"/>
                </a:lnTo>
                <a:lnTo>
                  <a:pt x="1405128" y="172974"/>
                </a:lnTo>
                <a:lnTo>
                  <a:pt x="1402798" y="158787"/>
                </a:lnTo>
                <a:lnTo>
                  <a:pt x="1369310" y="118301"/>
                </a:lnTo>
                <a:lnTo>
                  <a:pt x="1326708" y="93483"/>
                </a:lnTo>
                <a:lnTo>
                  <a:pt x="1269572" y="70818"/>
                </a:lnTo>
                <a:lnTo>
                  <a:pt x="1199349" y="50663"/>
                </a:lnTo>
                <a:lnTo>
                  <a:pt x="1159783" y="41638"/>
                </a:lnTo>
                <a:lnTo>
                  <a:pt x="1117487" y="33374"/>
                </a:lnTo>
                <a:lnTo>
                  <a:pt x="1072642" y="25915"/>
                </a:lnTo>
                <a:lnTo>
                  <a:pt x="1025430" y="19307"/>
                </a:lnTo>
                <a:lnTo>
                  <a:pt x="976031" y="13593"/>
                </a:lnTo>
                <a:lnTo>
                  <a:pt x="924626" y="8818"/>
                </a:lnTo>
                <a:lnTo>
                  <a:pt x="871396" y="5027"/>
                </a:lnTo>
                <a:lnTo>
                  <a:pt x="816522" y="2263"/>
                </a:lnTo>
                <a:lnTo>
                  <a:pt x="760184" y="573"/>
                </a:lnTo>
                <a:lnTo>
                  <a:pt x="702564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61147" y="1484375"/>
            <a:ext cx="1405255" cy="346075"/>
          </a:xfrm>
          <a:custGeom>
            <a:avLst/>
            <a:gdLst/>
            <a:ahLst/>
            <a:cxnLst/>
            <a:rect l="l" t="t" r="r" b="b"/>
            <a:pathLst>
              <a:path w="1405254" h="346075">
                <a:moveTo>
                  <a:pt x="0" y="172974"/>
                </a:moveTo>
                <a:lnTo>
                  <a:pt x="20418" y="131406"/>
                </a:lnTo>
                <a:lnTo>
                  <a:pt x="55211" y="105645"/>
                </a:lnTo>
                <a:lnTo>
                  <a:pt x="105261" y="81859"/>
                </a:lnTo>
                <a:lnTo>
                  <a:pt x="169121" y="60404"/>
                </a:lnTo>
                <a:lnTo>
                  <a:pt x="245344" y="41638"/>
                </a:lnTo>
                <a:lnTo>
                  <a:pt x="287640" y="33374"/>
                </a:lnTo>
                <a:lnTo>
                  <a:pt x="332485" y="25915"/>
                </a:lnTo>
                <a:lnTo>
                  <a:pt x="379697" y="19307"/>
                </a:lnTo>
                <a:lnTo>
                  <a:pt x="429096" y="13593"/>
                </a:lnTo>
                <a:lnTo>
                  <a:pt x="480501" y="8818"/>
                </a:lnTo>
                <a:lnTo>
                  <a:pt x="533731" y="5027"/>
                </a:lnTo>
                <a:lnTo>
                  <a:pt x="588605" y="2263"/>
                </a:lnTo>
                <a:lnTo>
                  <a:pt x="644943" y="573"/>
                </a:lnTo>
                <a:lnTo>
                  <a:pt x="702564" y="0"/>
                </a:lnTo>
                <a:lnTo>
                  <a:pt x="760184" y="573"/>
                </a:lnTo>
                <a:lnTo>
                  <a:pt x="816522" y="2263"/>
                </a:lnTo>
                <a:lnTo>
                  <a:pt x="871396" y="5027"/>
                </a:lnTo>
                <a:lnTo>
                  <a:pt x="924626" y="8818"/>
                </a:lnTo>
                <a:lnTo>
                  <a:pt x="976031" y="13593"/>
                </a:lnTo>
                <a:lnTo>
                  <a:pt x="1025430" y="19307"/>
                </a:lnTo>
                <a:lnTo>
                  <a:pt x="1072642" y="25915"/>
                </a:lnTo>
                <a:lnTo>
                  <a:pt x="1117487" y="33374"/>
                </a:lnTo>
                <a:lnTo>
                  <a:pt x="1159783" y="41638"/>
                </a:lnTo>
                <a:lnTo>
                  <a:pt x="1199349" y="50663"/>
                </a:lnTo>
                <a:lnTo>
                  <a:pt x="1269572" y="70818"/>
                </a:lnTo>
                <a:lnTo>
                  <a:pt x="1326708" y="93483"/>
                </a:lnTo>
                <a:lnTo>
                  <a:pt x="1369310" y="118301"/>
                </a:lnTo>
                <a:lnTo>
                  <a:pt x="1402798" y="158787"/>
                </a:lnTo>
                <a:lnTo>
                  <a:pt x="1405128" y="172974"/>
                </a:lnTo>
                <a:lnTo>
                  <a:pt x="1402798" y="187160"/>
                </a:lnTo>
                <a:lnTo>
                  <a:pt x="1369310" y="227646"/>
                </a:lnTo>
                <a:lnTo>
                  <a:pt x="1326708" y="252464"/>
                </a:lnTo>
                <a:lnTo>
                  <a:pt x="1269572" y="275129"/>
                </a:lnTo>
                <a:lnTo>
                  <a:pt x="1199349" y="295284"/>
                </a:lnTo>
                <a:lnTo>
                  <a:pt x="1159783" y="304309"/>
                </a:lnTo>
                <a:lnTo>
                  <a:pt x="1117487" y="312573"/>
                </a:lnTo>
                <a:lnTo>
                  <a:pt x="1072642" y="320032"/>
                </a:lnTo>
                <a:lnTo>
                  <a:pt x="1025430" y="326640"/>
                </a:lnTo>
                <a:lnTo>
                  <a:pt x="976031" y="332354"/>
                </a:lnTo>
                <a:lnTo>
                  <a:pt x="924626" y="337129"/>
                </a:lnTo>
                <a:lnTo>
                  <a:pt x="871396" y="340920"/>
                </a:lnTo>
                <a:lnTo>
                  <a:pt x="816522" y="343684"/>
                </a:lnTo>
                <a:lnTo>
                  <a:pt x="760184" y="345374"/>
                </a:lnTo>
                <a:lnTo>
                  <a:pt x="702564" y="345948"/>
                </a:lnTo>
                <a:lnTo>
                  <a:pt x="644943" y="345374"/>
                </a:lnTo>
                <a:lnTo>
                  <a:pt x="588605" y="343684"/>
                </a:lnTo>
                <a:lnTo>
                  <a:pt x="533731" y="340920"/>
                </a:lnTo>
                <a:lnTo>
                  <a:pt x="480501" y="337129"/>
                </a:lnTo>
                <a:lnTo>
                  <a:pt x="429096" y="332354"/>
                </a:lnTo>
                <a:lnTo>
                  <a:pt x="379697" y="326640"/>
                </a:lnTo>
                <a:lnTo>
                  <a:pt x="332485" y="320032"/>
                </a:lnTo>
                <a:lnTo>
                  <a:pt x="287640" y="312573"/>
                </a:lnTo>
                <a:lnTo>
                  <a:pt x="245344" y="304309"/>
                </a:lnTo>
                <a:lnTo>
                  <a:pt x="205778" y="295284"/>
                </a:lnTo>
                <a:lnTo>
                  <a:pt x="135555" y="275129"/>
                </a:lnTo>
                <a:lnTo>
                  <a:pt x="78419" y="252464"/>
                </a:lnTo>
                <a:lnTo>
                  <a:pt x="35817" y="227646"/>
                </a:lnTo>
                <a:lnTo>
                  <a:pt x="2329" y="187160"/>
                </a:lnTo>
                <a:lnTo>
                  <a:pt x="0" y="172974"/>
                </a:lnTo>
                <a:close/>
              </a:path>
            </a:pathLst>
          </a:custGeom>
          <a:ln w="12192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138248" y="1549548"/>
            <a:ext cx="4508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81615" y="1658880"/>
            <a:ext cx="753110" cy="5080"/>
          </a:xfrm>
          <a:custGeom>
            <a:avLst/>
            <a:gdLst/>
            <a:ahLst/>
            <a:cxnLst/>
            <a:rect l="l" t="t" r="r" b="b"/>
            <a:pathLst>
              <a:path w="753109" h="5080">
                <a:moveTo>
                  <a:pt x="752513" y="4508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7556" y="1653528"/>
            <a:ext cx="89535" cy="5080"/>
          </a:xfrm>
          <a:custGeom>
            <a:avLst/>
            <a:gdLst/>
            <a:ahLst/>
            <a:cxnLst/>
            <a:rect l="l" t="t" r="r" b="b"/>
            <a:pathLst>
              <a:path w="89534" h="5080">
                <a:moveTo>
                  <a:pt x="89534" y="5003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12464" y="1597531"/>
            <a:ext cx="117475" cy="114300"/>
          </a:xfrm>
          <a:custGeom>
            <a:avLst/>
            <a:gdLst/>
            <a:ahLst/>
            <a:cxnLst/>
            <a:rect l="l" t="t" r="r" b="b"/>
            <a:pathLst>
              <a:path w="117475" h="114300">
                <a:moveTo>
                  <a:pt x="117309" y="0"/>
                </a:moveTo>
                <a:lnTo>
                  <a:pt x="0" y="50672"/>
                </a:lnTo>
                <a:lnTo>
                  <a:pt x="110921" y="114122"/>
                </a:lnTo>
                <a:lnTo>
                  <a:pt x="1173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41</a:t>
            </a:fld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0689" marR="5080">
              <a:lnSpc>
                <a:spcPts val="3030"/>
              </a:lnSpc>
            </a:pPr>
            <a:r>
              <a:rPr sz="2800" i="0" spc="-2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2800" i="0" spc="-1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800" i="0" spc="-2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2800" i="0" spc="-15" dirty="0">
                <a:solidFill>
                  <a:srgbClr val="000000"/>
                </a:solidFill>
                <a:latin typeface="Arial"/>
                <a:cs typeface="Arial"/>
              </a:rPr>
              <a:t>era</a:t>
            </a:r>
            <a:r>
              <a:rPr sz="2800" i="0" spc="-1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2800" i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i="0" spc="-25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2800" i="0" spc="-1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800" i="0" spc="-25" dirty="0">
                <a:solidFill>
                  <a:srgbClr val="000000"/>
                </a:solidFill>
                <a:latin typeface="Arial"/>
                <a:cs typeface="Arial"/>
              </a:rPr>
              <a:t>w</a:t>
            </a:r>
            <a:r>
              <a:rPr sz="2800" i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i="0" spc="-25" dirty="0">
                <a:solidFill>
                  <a:srgbClr val="000000"/>
                </a:solidFill>
                <a:latin typeface="Arial"/>
                <a:cs typeface="Arial"/>
              </a:rPr>
              <a:t>En</a:t>
            </a:r>
            <a:r>
              <a:rPr sz="2800" i="0" spc="-10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2800" i="0" spc="-2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800" i="0" spc="-15" dirty="0">
                <a:solidFill>
                  <a:srgbClr val="000000"/>
                </a:solidFill>
                <a:latin typeface="Arial"/>
                <a:cs typeface="Arial"/>
              </a:rPr>
              <a:t>rce</a:t>
            </a:r>
            <a:r>
              <a:rPr sz="2800" i="0" spc="-30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2800" i="0" spc="-1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800" i="0" spc="-2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2800" i="0" spc="-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2800" i="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i="0" spc="-18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2800" i="0" spc="-15" dirty="0">
                <a:solidFill>
                  <a:srgbClr val="000000"/>
                </a:solidFill>
                <a:latin typeface="Arial"/>
                <a:cs typeface="Arial"/>
              </a:rPr>
              <a:t>ra</a:t>
            </a:r>
            <a:r>
              <a:rPr sz="2800" i="0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2800" i="0" spc="-2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2800" i="0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2800" i="0" spc="-2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2800" i="0" spc="-20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2800" i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i="0" spc="-3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800" i="0" spc="-15" dirty="0">
                <a:solidFill>
                  <a:srgbClr val="000000"/>
                </a:solidFill>
                <a:latin typeface="Arial"/>
                <a:cs typeface="Arial"/>
              </a:rPr>
              <a:t>ccre</a:t>
            </a:r>
            <a:r>
              <a:rPr sz="2800" i="0" spc="-2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2800" i="0" spc="-10" dirty="0">
                <a:solidFill>
                  <a:srgbClr val="000000"/>
                </a:solidFill>
                <a:latin typeface="Arial"/>
                <a:cs typeface="Arial"/>
              </a:rPr>
              <a:t>itati</a:t>
            </a:r>
            <a:r>
              <a:rPr sz="2800" i="0" spc="-2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800" i="0" spc="-2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2800" i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i="0" spc="-5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2800" i="0" spc="-25" dirty="0">
                <a:solidFill>
                  <a:srgbClr val="000000"/>
                </a:solidFill>
                <a:latin typeface="Arial"/>
                <a:cs typeface="Arial"/>
              </a:rPr>
              <a:t>FLE</a:t>
            </a:r>
            <a:r>
              <a:rPr sz="2800" i="0" spc="-229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2800" i="0" spc="-20" dirty="0">
                <a:solidFill>
                  <a:srgbClr val="000000"/>
                </a:solidFill>
                <a:latin typeface="Arial"/>
                <a:cs typeface="Arial"/>
              </a:rPr>
              <a:t>A)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7175" y="1421891"/>
            <a:ext cx="6086855" cy="4777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186428"/>
            <a:ext cx="975359" cy="4998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190" y="3980130"/>
            <a:ext cx="682625" cy="207010"/>
          </a:xfrm>
          <a:custGeom>
            <a:avLst/>
            <a:gdLst/>
            <a:ahLst/>
            <a:cxnLst/>
            <a:rect l="l" t="t" r="r" b="b"/>
            <a:pathLst>
              <a:path w="682625" h="207010">
                <a:moveTo>
                  <a:pt x="0" y="206870"/>
                </a:moveTo>
                <a:lnTo>
                  <a:pt x="682256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4627" y="3930970"/>
            <a:ext cx="126364" cy="109855"/>
          </a:xfrm>
          <a:custGeom>
            <a:avLst/>
            <a:gdLst/>
            <a:ahLst/>
            <a:cxnLst/>
            <a:rect l="l" t="t" r="r" b="b"/>
            <a:pathLst>
              <a:path w="126365" h="109854">
                <a:moveTo>
                  <a:pt x="0" y="0"/>
                </a:moveTo>
                <a:lnTo>
                  <a:pt x="33172" y="109385"/>
                </a:lnTo>
                <a:lnTo>
                  <a:pt x="125971" y="2152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14031" y="3617976"/>
            <a:ext cx="1935480" cy="206248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9535">
              <a:lnSpc>
                <a:spcPct val="100000"/>
              </a:lnSpc>
            </a:pPr>
            <a:r>
              <a:rPr sz="1600" spc="-155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g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n</a:t>
            </a:r>
            <a:r>
              <a:rPr sz="1600" spc="-15" dirty="0">
                <a:latin typeface="Calibri"/>
                <a:cs typeface="Calibri"/>
              </a:rPr>
              <a:t> Se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5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h:</a:t>
            </a:r>
            <a:endParaRPr sz="1600">
              <a:latin typeface="Calibri"/>
              <a:cs typeface="Calibri"/>
            </a:endParaRPr>
          </a:p>
          <a:p>
            <a:pPr marL="243204" marR="147320" algn="ctr">
              <a:lnSpc>
                <a:spcPct val="100000"/>
              </a:lnSpc>
              <a:buClr>
                <a:srgbClr val="FF0000"/>
              </a:buClr>
              <a:buFont typeface="Calibri"/>
              <a:buChar char="-"/>
              <a:tabLst>
                <a:tab pos="352425" algn="l"/>
              </a:tabLst>
            </a:pPr>
            <a:r>
              <a:rPr sz="1600" spc="-15" dirty="0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600" spc="-15" dirty="0">
                <a:solidFill>
                  <a:srgbClr val="FF0000"/>
                </a:solidFill>
                <a:latin typeface="Calibri"/>
                <a:cs typeface="Calibri"/>
              </a:rPr>
              <a:t>ec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6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FF0000"/>
                </a:solidFill>
                <a:latin typeface="Calibri"/>
                <a:cs typeface="Calibri"/>
              </a:rPr>
              <a:t>cc</a:t>
            </a:r>
            <a:r>
              <a:rPr sz="1600" spc="-4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600" spc="-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d A</a:t>
            </a:r>
            <a:r>
              <a:rPr sz="1600" spc="-2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ad</a:t>
            </a:r>
            <a:r>
              <a:rPr sz="1600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FF0000"/>
                </a:solidFill>
                <a:latin typeface="Calibri"/>
                <a:cs typeface="Calibri"/>
              </a:rPr>
              <a:t>es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endParaRPr sz="1600">
              <a:latin typeface="Calibri"/>
              <a:cs typeface="Calibri"/>
            </a:endParaRPr>
          </a:p>
          <a:p>
            <a:pPr marL="45085" algn="ctr">
              <a:lnSpc>
                <a:spcPct val="100000"/>
              </a:lnSpc>
            </a:pPr>
            <a:r>
              <a:rPr sz="1600" spc="-15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endParaRPr sz="1600">
              <a:latin typeface="Calibri"/>
              <a:cs typeface="Calibri"/>
            </a:endParaRPr>
          </a:p>
          <a:p>
            <a:pPr marL="575310" marR="121920" indent="-307340">
              <a:lnSpc>
                <a:spcPct val="100000"/>
              </a:lnSpc>
              <a:buClr>
                <a:srgbClr val="FF0000"/>
              </a:buClr>
              <a:buFont typeface="Calibri"/>
              <a:buChar char="-"/>
              <a:tabLst>
                <a:tab pos="375285" algn="l"/>
              </a:tabLst>
            </a:pPr>
            <a:r>
              <a:rPr sz="1600" spc="-15" dirty="0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600" spc="-15" dirty="0">
                <a:solidFill>
                  <a:srgbClr val="FF0000"/>
                </a:solidFill>
                <a:latin typeface="Calibri"/>
                <a:cs typeface="Calibri"/>
              </a:rPr>
              <a:t>ec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6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FF0000"/>
                </a:solidFill>
                <a:latin typeface="Calibri"/>
                <a:cs typeface="Calibri"/>
              </a:rPr>
              <a:t>cc</a:t>
            </a:r>
            <a:r>
              <a:rPr sz="1600" spc="-4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600" spc="-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d P</a:t>
            </a:r>
            <a:r>
              <a:rPr sz="1600" spc="-4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600" spc="-5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600" spc="-2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016" rIns="0" bIns="0" rtlCol="0">
            <a:spAutoFit/>
          </a:bodyPr>
          <a:lstStyle/>
          <a:p>
            <a:pPr marL="1489710" marR="5080" indent="741680">
              <a:lnSpc>
                <a:spcPts val="2810"/>
              </a:lnSpc>
            </a:pPr>
            <a:r>
              <a:rPr sz="2600" i="0" spc="5" dirty="0">
                <a:solidFill>
                  <a:srgbClr val="000000"/>
                </a:solidFill>
                <a:latin typeface="Arial"/>
                <a:cs typeface="Arial"/>
              </a:rPr>
              <a:t>Fede</a:t>
            </a:r>
            <a:r>
              <a:rPr sz="2600" i="0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2600" i="0" spc="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600" i="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2600" i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i="0" spc="5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2600" i="0" dirty="0">
                <a:solidFill>
                  <a:srgbClr val="000000"/>
                </a:solidFill>
                <a:latin typeface="Arial"/>
                <a:cs typeface="Arial"/>
              </a:rPr>
              <a:t>w</a:t>
            </a:r>
            <a:r>
              <a:rPr sz="2600" i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i="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600" i="0" spc="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2600" i="0" spc="-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2600" i="0" spc="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600" i="0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2600" i="0" spc="5" dirty="0">
                <a:solidFill>
                  <a:srgbClr val="000000"/>
                </a:solidFill>
                <a:latin typeface="Arial"/>
                <a:cs typeface="Arial"/>
              </a:rPr>
              <a:t>ce</a:t>
            </a:r>
            <a:r>
              <a:rPr sz="2600" i="0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2600" i="0" spc="5" dirty="0">
                <a:solidFill>
                  <a:srgbClr val="000000"/>
                </a:solidFill>
                <a:latin typeface="Arial"/>
                <a:cs typeface="Arial"/>
              </a:rPr>
              <a:t>en</a:t>
            </a:r>
            <a:r>
              <a:rPr sz="2600" i="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2600" i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i="0" spc="-14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2600" i="0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2600" i="0" spc="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600" i="0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2600" i="0" spc="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2600" i="0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2600" i="0" spc="5" dirty="0">
                <a:solidFill>
                  <a:srgbClr val="000000"/>
                </a:solidFill>
                <a:latin typeface="Arial"/>
                <a:cs typeface="Arial"/>
              </a:rPr>
              <a:t>ng </a:t>
            </a:r>
            <a:r>
              <a:rPr sz="2600" i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600" i="0" spc="5" dirty="0">
                <a:solidFill>
                  <a:srgbClr val="000000"/>
                </a:solidFill>
                <a:latin typeface="Arial"/>
                <a:cs typeface="Arial"/>
              </a:rPr>
              <a:t>cc</a:t>
            </a:r>
            <a:r>
              <a:rPr sz="2600" i="0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2600" i="0" spc="5" dirty="0">
                <a:solidFill>
                  <a:srgbClr val="000000"/>
                </a:solidFill>
                <a:latin typeface="Arial"/>
                <a:cs typeface="Arial"/>
              </a:rPr>
              <a:t>ed</a:t>
            </a:r>
            <a:r>
              <a:rPr sz="2600" i="0" spc="-5" dirty="0">
                <a:solidFill>
                  <a:srgbClr val="000000"/>
                </a:solidFill>
                <a:latin typeface="Arial"/>
                <a:cs typeface="Arial"/>
              </a:rPr>
              <a:t>it</a:t>
            </a:r>
            <a:r>
              <a:rPr sz="2600" i="0" spc="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600" i="0" spc="-5" dirty="0">
                <a:solidFill>
                  <a:srgbClr val="000000"/>
                </a:solidFill>
                <a:latin typeface="Arial"/>
                <a:cs typeface="Arial"/>
              </a:rPr>
              <a:t>ti</a:t>
            </a:r>
            <a:r>
              <a:rPr sz="2600" i="0" spc="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600" i="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2600" i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i="0" spc="-5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2600" i="0" spc="5" dirty="0">
                <a:solidFill>
                  <a:srgbClr val="000000"/>
                </a:solidFill>
                <a:latin typeface="Arial"/>
                <a:cs typeface="Arial"/>
              </a:rPr>
              <a:t>FL</a:t>
            </a:r>
            <a:r>
              <a:rPr sz="2600" i="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600" i="0" spc="-19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2600" i="0" dirty="0">
                <a:solidFill>
                  <a:srgbClr val="000000"/>
                </a:solidFill>
                <a:latin typeface="Arial"/>
                <a:cs typeface="Arial"/>
              </a:rPr>
              <a:t>A)</a:t>
            </a:r>
            <a:r>
              <a:rPr sz="2600" i="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i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600" i="0" spc="5" dirty="0">
                <a:solidFill>
                  <a:srgbClr val="000000"/>
                </a:solidFill>
                <a:latin typeface="Arial"/>
                <a:cs typeface="Arial"/>
              </a:rPr>
              <a:t>cc</a:t>
            </a:r>
            <a:r>
              <a:rPr sz="2600" i="0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2600" i="0" spc="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600" i="0" spc="-1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2600" i="0" spc="-5" dirty="0">
                <a:solidFill>
                  <a:srgbClr val="000000"/>
                </a:solidFill>
                <a:latin typeface="Arial"/>
                <a:cs typeface="Arial"/>
              </a:rPr>
              <a:t>it</a:t>
            </a:r>
            <a:r>
              <a:rPr sz="2600" i="0" spc="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600" i="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2600" i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00" i="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2600" i="0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2600" i="0" spc="5" dirty="0">
                <a:solidFill>
                  <a:srgbClr val="000000"/>
                </a:solidFill>
                <a:latin typeface="Arial"/>
                <a:cs typeface="Arial"/>
              </a:rPr>
              <a:t>og</a:t>
            </a:r>
            <a:r>
              <a:rPr sz="2600" i="0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2600" i="0" spc="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600" i="0" dirty="0">
                <a:solidFill>
                  <a:srgbClr val="000000"/>
                </a:solidFill>
                <a:latin typeface="Arial"/>
                <a:cs typeface="Arial"/>
              </a:rPr>
              <a:t>ms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3523" y="1421891"/>
            <a:ext cx="6885431" cy="4785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44611" y="3814571"/>
            <a:ext cx="1036319" cy="355600"/>
          </a:xfrm>
          <a:custGeom>
            <a:avLst/>
            <a:gdLst/>
            <a:ahLst/>
            <a:cxnLst/>
            <a:rect l="l" t="t" r="r" b="b"/>
            <a:pathLst>
              <a:path w="1036320" h="355600">
                <a:moveTo>
                  <a:pt x="518159" y="0"/>
                </a:moveTo>
                <a:lnTo>
                  <a:pt x="475663" y="588"/>
                </a:lnTo>
                <a:lnTo>
                  <a:pt x="434112" y="2323"/>
                </a:lnTo>
                <a:lnTo>
                  <a:pt x="393641" y="5159"/>
                </a:lnTo>
                <a:lnTo>
                  <a:pt x="354382" y="9051"/>
                </a:lnTo>
                <a:lnTo>
                  <a:pt x="316469" y="13952"/>
                </a:lnTo>
                <a:lnTo>
                  <a:pt x="245216" y="26600"/>
                </a:lnTo>
                <a:lnTo>
                  <a:pt x="180948" y="42738"/>
                </a:lnTo>
                <a:lnTo>
                  <a:pt x="124731" y="62000"/>
                </a:lnTo>
                <a:lnTo>
                  <a:pt x="77632" y="84022"/>
                </a:lnTo>
                <a:lnTo>
                  <a:pt x="40719" y="108436"/>
                </a:lnTo>
                <a:lnTo>
                  <a:pt x="6781" y="148746"/>
                </a:lnTo>
                <a:lnTo>
                  <a:pt x="0" y="177545"/>
                </a:lnTo>
                <a:lnTo>
                  <a:pt x="1717" y="192107"/>
                </a:lnTo>
                <a:lnTo>
                  <a:pt x="26416" y="233664"/>
                </a:lnTo>
                <a:lnTo>
                  <a:pt x="57836" y="259138"/>
                </a:lnTo>
                <a:lnTo>
                  <a:pt x="99975" y="282402"/>
                </a:lnTo>
                <a:lnTo>
                  <a:pt x="151766" y="303090"/>
                </a:lnTo>
                <a:lnTo>
                  <a:pt x="212142" y="320836"/>
                </a:lnTo>
                <a:lnTo>
                  <a:pt x="280036" y="335274"/>
                </a:lnTo>
                <a:lnTo>
                  <a:pt x="354382" y="346040"/>
                </a:lnTo>
                <a:lnTo>
                  <a:pt x="393641" y="349932"/>
                </a:lnTo>
                <a:lnTo>
                  <a:pt x="434112" y="352768"/>
                </a:lnTo>
                <a:lnTo>
                  <a:pt x="475663" y="354503"/>
                </a:lnTo>
                <a:lnTo>
                  <a:pt x="518159" y="355091"/>
                </a:lnTo>
                <a:lnTo>
                  <a:pt x="560656" y="354503"/>
                </a:lnTo>
                <a:lnTo>
                  <a:pt x="602207" y="352768"/>
                </a:lnTo>
                <a:lnTo>
                  <a:pt x="642678" y="349932"/>
                </a:lnTo>
                <a:lnTo>
                  <a:pt x="681937" y="346040"/>
                </a:lnTo>
                <a:lnTo>
                  <a:pt x="719850" y="341139"/>
                </a:lnTo>
                <a:lnTo>
                  <a:pt x="791103" y="328491"/>
                </a:lnTo>
                <a:lnTo>
                  <a:pt x="855371" y="312353"/>
                </a:lnTo>
                <a:lnTo>
                  <a:pt x="911588" y="293091"/>
                </a:lnTo>
                <a:lnTo>
                  <a:pt x="958687" y="271069"/>
                </a:lnTo>
                <a:lnTo>
                  <a:pt x="995600" y="246655"/>
                </a:lnTo>
                <a:lnTo>
                  <a:pt x="1029538" y="206345"/>
                </a:lnTo>
                <a:lnTo>
                  <a:pt x="1036319" y="177545"/>
                </a:lnTo>
                <a:lnTo>
                  <a:pt x="1034602" y="162984"/>
                </a:lnTo>
                <a:lnTo>
                  <a:pt x="1009903" y="121427"/>
                </a:lnTo>
                <a:lnTo>
                  <a:pt x="978483" y="95953"/>
                </a:lnTo>
                <a:lnTo>
                  <a:pt x="936344" y="72689"/>
                </a:lnTo>
                <a:lnTo>
                  <a:pt x="884553" y="52001"/>
                </a:lnTo>
                <a:lnTo>
                  <a:pt x="824177" y="34255"/>
                </a:lnTo>
                <a:lnTo>
                  <a:pt x="756283" y="19817"/>
                </a:lnTo>
                <a:lnTo>
                  <a:pt x="681937" y="9051"/>
                </a:lnTo>
                <a:lnTo>
                  <a:pt x="642678" y="5159"/>
                </a:lnTo>
                <a:lnTo>
                  <a:pt x="602207" y="2323"/>
                </a:lnTo>
                <a:lnTo>
                  <a:pt x="560656" y="588"/>
                </a:lnTo>
                <a:lnTo>
                  <a:pt x="518159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4611" y="3814571"/>
            <a:ext cx="1036319" cy="355600"/>
          </a:xfrm>
          <a:custGeom>
            <a:avLst/>
            <a:gdLst/>
            <a:ahLst/>
            <a:cxnLst/>
            <a:rect l="l" t="t" r="r" b="b"/>
            <a:pathLst>
              <a:path w="1036320" h="355600">
                <a:moveTo>
                  <a:pt x="0" y="177545"/>
                </a:moveTo>
                <a:lnTo>
                  <a:pt x="15059" y="134879"/>
                </a:lnTo>
                <a:lnTo>
                  <a:pt x="57836" y="95953"/>
                </a:lnTo>
                <a:lnTo>
                  <a:pt x="99975" y="72689"/>
                </a:lnTo>
                <a:lnTo>
                  <a:pt x="151766" y="52001"/>
                </a:lnTo>
                <a:lnTo>
                  <a:pt x="212142" y="34255"/>
                </a:lnTo>
                <a:lnTo>
                  <a:pt x="280036" y="19817"/>
                </a:lnTo>
                <a:lnTo>
                  <a:pt x="354382" y="9051"/>
                </a:lnTo>
                <a:lnTo>
                  <a:pt x="393641" y="5159"/>
                </a:lnTo>
                <a:lnTo>
                  <a:pt x="434112" y="2323"/>
                </a:lnTo>
                <a:lnTo>
                  <a:pt x="475663" y="588"/>
                </a:lnTo>
                <a:lnTo>
                  <a:pt x="518159" y="0"/>
                </a:lnTo>
                <a:lnTo>
                  <a:pt x="560656" y="588"/>
                </a:lnTo>
                <a:lnTo>
                  <a:pt x="602207" y="2323"/>
                </a:lnTo>
                <a:lnTo>
                  <a:pt x="642678" y="5159"/>
                </a:lnTo>
                <a:lnTo>
                  <a:pt x="681937" y="9051"/>
                </a:lnTo>
                <a:lnTo>
                  <a:pt x="719850" y="13952"/>
                </a:lnTo>
                <a:lnTo>
                  <a:pt x="791103" y="26600"/>
                </a:lnTo>
                <a:lnTo>
                  <a:pt x="855371" y="42738"/>
                </a:lnTo>
                <a:lnTo>
                  <a:pt x="911588" y="62000"/>
                </a:lnTo>
                <a:lnTo>
                  <a:pt x="958687" y="84022"/>
                </a:lnTo>
                <a:lnTo>
                  <a:pt x="995600" y="108436"/>
                </a:lnTo>
                <a:lnTo>
                  <a:pt x="1029538" y="148746"/>
                </a:lnTo>
                <a:lnTo>
                  <a:pt x="1036319" y="177545"/>
                </a:lnTo>
                <a:lnTo>
                  <a:pt x="1034602" y="192107"/>
                </a:lnTo>
                <a:lnTo>
                  <a:pt x="1009903" y="233664"/>
                </a:lnTo>
                <a:lnTo>
                  <a:pt x="978483" y="259138"/>
                </a:lnTo>
                <a:lnTo>
                  <a:pt x="936344" y="282402"/>
                </a:lnTo>
                <a:lnTo>
                  <a:pt x="884553" y="303090"/>
                </a:lnTo>
                <a:lnTo>
                  <a:pt x="824177" y="320836"/>
                </a:lnTo>
                <a:lnTo>
                  <a:pt x="756283" y="335274"/>
                </a:lnTo>
                <a:lnTo>
                  <a:pt x="681937" y="346040"/>
                </a:lnTo>
                <a:lnTo>
                  <a:pt x="642678" y="349932"/>
                </a:lnTo>
                <a:lnTo>
                  <a:pt x="602207" y="352768"/>
                </a:lnTo>
                <a:lnTo>
                  <a:pt x="560656" y="354503"/>
                </a:lnTo>
                <a:lnTo>
                  <a:pt x="518159" y="355091"/>
                </a:lnTo>
                <a:lnTo>
                  <a:pt x="475663" y="354503"/>
                </a:lnTo>
                <a:lnTo>
                  <a:pt x="434112" y="352768"/>
                </a:lnTo>
                <a:lnTo>
                  <a:pt x="393641" y="349932"/>
                </a:lnTo>
                <a:lnTo>
                  <a:pt x="354382" y="346040"/>
                </a:lnTo>
                <a:lnTo>
                  <a:pt x="316469" y="341139"/>
                </a:lnTo>
                <a:lnTo>
                  <a:pt x="245216" y="328491"/>
                </a:lnTo>
                <a:lnTo>
                  <a:pt x="180948" y="312353"/>
                </a:lnTo>
                <a:lnTo>
                  <a:pt x="124731" y="293091"/>
                </a:lnTo>
                <a:lnTo>
                  <a:pt x="77632" y="271069"/>
                </a:lnTo>
                <a:lnTo>
                  <a:pt x="40719" y="246655"/>
                </a:lnTo>
                <a:lnTo>
                  <a:pt x="6781" y="206345"/>
                </a:lnTo>
                <a:lnTo>
                  <a:pt x="0" y="177545"/>
                </a:lnTo>
                <a:close/>
              </a:path>
            </a:pathLst>
          </a:custGeom>
          <a:ln w="12192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236398" y="3884276"/>
            <a:ext cx="4508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45321" y="3982973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400011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50071" y="3925818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43</a:t>
            </a:fld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8784" y="255902"/>
            <a:ext cx="6913880" cy="713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41680">
              <a:lnSpc>
                <a:spcPts val="2810"/>
              </a:lnSpc>
            </a:pPr>
            <a:r>
              <a:rPr sz="2600" b="1" spc="5" dirty="0">
                <a:latin typeface="Arial"/>
                <a:cs typeface="Arial"/>
              </a:rPr>
              <a:t>Fede</a:t>
            </a:r>
            <a:r>
              <a:rPr sz="2600" b="1" spc="-5" dirty="0">
                <a:latin typeface="Arial"/>
                <a:cs typeface="Arial"/>
              </a:rPr>
              <a:t>r</a:t>
            </a:r>
            <a:r>
              <a:rPr sz="2600" b="1" spc="5" dirty="0">
                <a:latin typeface="Arial"/>
                <a:cs typeface="Arial"/>
              </a:rPr>
              <a:t>a</a:t>
            </a:r>
            <a:r>
              <a:rPr sz="2600" b="1" dirty="0">
                <a:latin typeface="Arial"/>
                <a:cs typeface="Arial"/>
              </a:rPr>
              <a:t>l</a:t>
            </a:r>
            <a:r>
              <a:rPr sz="2600" b="1" spc="-20" dirty="0">
                <a:latin typeface="Arial"/>
                <a:cs typeface="Arial"/>
              </a:rPr>
              <a:t> </a:t>
            </a:r>
            <a:r>
              <a:rPr sz="2600" b="1" spc="5" dirty="0">
                <a:latin typeface="Arial"/>
                <a:cs typeface="Arial"/>
              </a:rPr>
              <a:t>La</a:t>
            </a:r>
            <a:r>
              <a:rPr sz="2600" b="1" dirty="0">
                <a:latin typeface="Arial"/>
                <a:cs typeface="Arial"/>
              </a:rPr>
              <a:t>w</a:t>
            </a:r>
            <a:r>
              <a:rPr sz="2600" b="1" spc="-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E</a:t>
            </a:r>
            <a:r>
              <a:rPr sz="2600" b="1" spc="5" dirty="0">
                <a:latin typeface="Arial"/>
                <a:cs typeface="Arial"/>
              </a:rPr>
              <a:t>n</a:t>
            </a:r>
            <a:r>
              <a:rPr sz="2600" b="1" spc="-5" dirty="0">
                <a:latin typeface="Arial"/>
                <a:cs typeface="Arial"/>
              </a:rPr>
              <a:t>f</a:t>
            </a:r>
            <a:r>
              <a:rPr sz="2600" b="1" spc="5" dirty="0">
                <a:latin typeface="Arial"/>
                <a:cs typeface="Arial"/>
              </a:rPr>
              <a:t>o</a:t>
            </a:r>
            <a:r>
              <a:rPr sz="2600" b="1" spc="-5" dirty="0">
                <a:latin typeface="Arial"/>
                <a:cs typeface="Arial"/>
              </a:rPr>
              <a:t>r</a:t>
            </a:r>
            <a:r>
              <a:rPr sz="2600" b="1" spc="5" dirty="0">
                <a:latin typeface="Arial"/>
                <a:cs typeface="Arial"/>
              </a:rPr>
              <a:t>ce</a:t>
            </a:r>
            <a:r>
              <a:rPr sz="2600" b="1" dirty="0">
                <a:latin typeface="Arial"/>
                <a:cs typeface="Arial"/>
              </a:rPr>
              <a:t>m</a:t>
            </a:r>
            <a:r>
              <a:rPr sz="2600" b="1" spc="5" dirty="0">
                <a:latin typeface="Arial"/>
                <a:cs typeface="Arial"/>
              </a:rPr>
              <a:t>en</a:t>
            </a:r>
            <a:r>
              <a:rPr sz="2600" b="1" dirty="0">
                <a:latin typeface="Arial"/>
                <a:cs typeface="Arial"/>
              </a:rPr>
              <a:t>t</a:t>
            </a:r>
            <a:r>
              <a:rPr sz="2600" b="1" spc="-45" dirty="0">
                <a:latin typeface="Arial"/>
                <a:cs typeface="Arial"/>
              </a:rPr>
              <a:t> </a:t>
            </a:r>
            <a:r>
              <a:rPr sz="2600" b="1" spc="-140" dirty="0">
                <a:latin typeface="Arial"/>
                <a:cs typeface="Arial"/>
              </a:rPr>
              <a:t>T</a:t>
            </a:r>
            <a:r>
              <a:rPr sz="2600" b="1" spc="-5" dirty="0">
                <a:latin typeface="Arial"/>
                <a:cs typeface="Arial"/>
              </a:rPr>
              <a:t>r</a:t>
            </a:r>
            <a:r>
              <a:rPr sz="2600" b="1" spc="5" dirty="0">
                <a:latin typeface="Arial"/>
                <a:cs typeface="Arial"/>
              </a:rPr>
              <a:t>a</a:t>
            </a:r>
            <a:r>
              <a:rPr sz="2600" b="1" spc="-5" dirty="0">
                <a:latin typeface="Arial"/>
                <a:cs typeface="Arial"/>
              </a:rPr>
              <a:t>i</a:t>
            </a:r>
            <a:r>
              <a:rPr sz="2600" b="1" spc="5" dirty="0">
                <a:latin typeface="Arial"/>
                <a:cs typeface="Arial"/>
              </a:rPr>
              <a:t>n</a:t>
            </a:r>
            <a:r>
              <a:rPr sz="2600" b="1" spc="-5" dirty="0">
                <a:latin typeface="Arial"/>
                <a:cs typeface="Arial"/>
              </a:rPr>
              <a:t>i</a:t>
            </a:r>
            <a:r>
              <a:rPr sz="2600" b="1" spc="5" dirty="0">
                <a:latin typeface="Arial"/>
                <a:cs typeface="Arial"/>
              </a:rPr>
              <a:t>ng </a:t>
            </a:r>
            <a:r>
              <a:rPr sz="2600" b="1" dirty="0">
                <a:latin typeface="Arial"/>
                <a:cs typeface="Arial"/>
              </a:rPr>
              <a:t>A</a:t>
            </a:r>
            <a:r>
              <a:rPr sz="2600" b="1" spc="5" dirty="0">
                <a:latin typeface="Arial"/>
                <a:cs typeface="Arial"/>
              </a:rPr>
              <a:t>cc</a:t>
            </a:r>
            <a:r>
              <a:rPr sz="2600" b="1" spc="-5" dirty="0">
                <a:latin typeface="Arial"/>
                <a:cs typeface="Arial"/>
              </a:rPr>
              <a:t>r</a:t>
            </a:r>
            <a:r>
              <a:rPr sz="2600" b="1" spc="5" dirty="0">
                <a:latin typeface="Arial"/>
                <a:cs typeface="Arial"/>
              </a:rPr>
              <a:t>ed</a:t>
            </a:r>
            <a:r>
              <a:rPr sz="2600" b="1" spc="-5" dirty="0">
                <a:latin typeface="Arial"/>
                <a:cs typeface="Arial"/>
              </a:rPr>
              <a:t>it</a:t>
            </a:r>
            <a:r>
              <a:rPr sz="2600" b="1" spc="5" dirty="0">
                <a:latin typeface="Arial"/>
                <a:cs typeface="Arial"/>
              </a:rPr>
              <a:t>a</a:t>
            </a:r>
            <a:r>
              <a:rPr sz="2600" b="1" spc="-5" dirty="0">
                <a:latin typeface="Arial"/>
                <a:cs typeface="Arial"/>
              </a:rPr>
              <a:t>ti</a:t>
            </a:r>
            <a:r>
              <a:rPr sz="2600" b="1" spc="5" dirty="0">
                <a:latin typeface="Arial"/>
                <a:cs typeface="Arial"/>
              </a:rPr>
              <a:t>o</a:t>
            </a:r>
            <a:r>
              <a:rPr sz="2600" b="1" dirty="0">
                <a:latin typeface="Arial"/>
                <a:cs typeface="Arial"/>
              </a:rPr>
              <a:t>n</a:t>
            </a:r>
            <a:r>
              <a:rPr sz="2600" b="1" spc="-2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(</a:t>
            </a:r>
            <a:r>
              <a:rPr sz="2600" b="1" spc="5" dirty="0">
                <a:latin typeface="Arial"/>
                <a:cs typeface="Arial"/>
              </a:rPr>
              <a:t>FL</a:t>
            </a:r>
            <a:r>
              <a:rPr sz="2600" b="1" dirty="0">
                <a:latin typeface="Arial"/>
                <a:cs typeface="Arial"/>
              </a:rPr>
              <a:t>E</a:t>
            </a:r>
            <a:r>
              <a:rPr sz="2600" b="1" spc="-190" dirty="0">
                <a:latin typeface="Arial"/>
                <a:cs typeface="Arial"/>
              </a:rPr>
              <a:t>T</a:t>
            </a:r>
            <a:r>
              <a:rPr sz="2600" b="1" dirty="0">
                <a:latin typeface="Arial"/>
                <a:cs typeface="Arial"/>
              </a:rPr>
              <a:t>A)</a:t>
            </a:r>
            <a:r>
              <a:rPr sz="2600" b="1" spc="-114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A</a:t>
            </a:r>
            <a:r>
              <a:rPr sz="2600" b="1" spc="5" dirty="0">
                <a:latin typeface="Arial"/>
                <a:cs typeface="Arial"/>
              </a:rPr>
              <a:t>cc</a:t>
            </a:r>
            <a:r>
              <a:rPr sz="2600" b="1" spc="-5" dirty="0">
                <a:latin typeface="Arial"/>
                <a:cs typeface="Arial"/>
              </a:rPr>
              <a:t>r</a:t>
            </a:r>
            <a:r>
              <a:rPr sz="2600" b="1" spc="5" dirty="0">
                <a:latin typeface="Arial"/>
                <a:cs typeface="Arial"/>
              </a:rPr>
              <a:t>e</a:t>
            </a:r>
            <a:r>
              <a:rPr sz="2600" b="1" spc="-10" dirty="0">
                <a:latin typeface="Arial"/>
                <a:cs typeface="Arial"/>
              </a:rPr>
              <a:t>d</a:t>
            </a:r>
            <a:r>
              <a:rPr sz="2600" b="1" spc="-5" dirty="0">
                <a:latin typeface="Arial"/>
                <a:cs typeface="Arial"/>
              </a:rPr>
              <a:t>it</a:t>
            </a:r>
            <a:r>
              <a:rPr sz="2600" b="1" spc="5" dirty="0">
                <a:latin typeface="Arial"/>
                <a:cs typeface="Arial"/>
              </a:rPr>
              <a:t>e</a:t>
            </a:r>
            <a:r>
              <a:rPr sz="2600" b="1" dirty="0">
                <a:latin typeface="Arial"/>
                <a:cs typeface="Arial"/>
              </a:rPr>
              <a:t>d</a:t>
            </a:r>
            <a:r>
              <a:rPr sz="2600" b="1" spc="-3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P</a:t>
            </a:r>
            <a:r>
              <a:rPr sz="2600" b="1" spc="-5" dirty="0">
                <a:latin typeface="Arial"/>
                <a:cs typeface="Arial"/>
              </a:rPr>
              <a:t>r</a:t>
            </a:r>
            <a:r>
              <a:rPr sz="2600" b="1" spc="5" dirty="0">
                <a:latin typeface="Arial"/>
                <a:cs typeface="Arial"/>
              </a:rPr>
              <a:t>og</a:t>
            </a:r>
            <a:r>
              <a:rPr sz="2600" b="1" spc="-5" dirty="0">
                <a:latin typeface="Arial"/>
                <a:cs typeface="Arial"/>
              </a:rPr>
              <a:t>r</a:t>
            </a:r>
            <a:r>
              <a:rPr sz="2600" b="1" spc="5" dirty="0">
                <a:latin typeface="Arial"/>
                <a:cs typeface="Arial"/>
              </a:rPr>
              <a:t>a</a:t>
            </a:r>
            <a:r>
              <a:rPr sz="2600" b="1" dirty="0">
                <a:latin typeface="Arial"/>
                <a:cs typeface="Arial"/>
              </a:rPr>
              <a:t>ms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47344" y="1421891"/>
            <a:ext cx="7645907" cy="4684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44</a:t>
            </a:fld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4941" y="3261248"/>
            <a:ext cx="445960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Q</a:t>
            </a:r>
            <a:r>
              <a:rPr sz="2400" b="1" spc="-5" dirty="0">
                <a:latin typeface="Arial"/>
                <a:cs typeface="Arial"/>
              </a:rPr>
              <a:t>ues</a:t>
            </a:r>
            <a:r>
              <a:rPr sz="2400" b="1" dirty="0">
                <a:latin typeface="Arial"/>
                <a:cs typeface="Arial"/>
              </a:rPr>
              <a:t>ti</a:t>
            </a:r>
            <a:r>
              <a:rPr sz="2400" b="1" spc="-5" dirty="0">
                <a:latin typeface="Arial"/>
                <a:cs typeface="Arial"/>
              </a:rPr>
              <a:t>on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fr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e M</a:t>
            </a:r>
            <a:r>
              <a:rPr sz="2400" b="1" spc="-5" dirty="0">
                <a:latin typeface="Arial"/>
                <a:cs typeface="Arial"/>
              </a:rPr>
              <a:t>AJC</a:t>
            </a:r>
            <a:r>
              <a:rPr sz="2400" b="1" dirty="0">
                <a:latin typeface="Arial"/>
                <a:cs typeface="Arial"/>
              </a:rPr>
              <a:t>O</a:t>
            </a:r>
            <a:r>
              <a:rPr sz="2400" b="1" spc="5" dirty="0">
                <a:latin typeface="Arial"/>
                <a:cs typeface="Arial"/>
              </a:rPr>
              <a:t>M</a:t>
            </a:r>
            <a:r>
              <a:rPr sz="2400" b="1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45</a:t>
            </a:fld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0921" y="1518300"/>
            <a:ext cx="699897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5"/>
              </a:lnSpc>
            </a:pP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5" dirty="0">
                <a:latin typeface="Arial"/>
                <a:cs typeface="Arial"/>
              </a:rPr>
              <a:t>he</a:t>
            </a:r>
            <a:r>
              <a:rPr sz="2400" b="1" dirty="0">
                <a:latin typeface="Arial"/>
                <a:cs typeface="Arial"/>
              </a:rPr>
              <a:t>re </a:t>
            </a:r>
            <a:r>
              <a:rPr sz="2400" b="1" spc="-5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o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25" dirty="0">
                <a:latin typeface="Arial"/>
                <a:cs typeface="Arial"/>
              </a:rPr>
              <a:t>w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fi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e </a:t>
            </a:r>
            <a:r>
              <a:rPr sz="2400" b="1" spc="-5" dirty="0">
                <a:latin typeface="Arial"/>
                <a:cs typeface="Arial"/>
              </a:rPr>
              <a:t>Ca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ee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Sk</a:t>
            </a:r>
            <a:r>
              <a:rPr sz="2400" b="1" dirty="0">
                <a:latin typeface="Arial"/>
                <a:cs typeface="Arial"/>
              </a:rPr>
              <a:t>ills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og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Ex</a:t>
            </a:r>
            <a:r>
              <a:rPr sz="2400" b="1" dirty="0">
                <a:latin typeface="Arial"/>
                <a:cs typeface="Arial"/>
              </a:rPr>
              <a:t>it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80921" y="1884060"/>
            <a:ext cx="7472045" cy="317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Su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ve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1638300" algn="l"/>
              </a:tabLst>
            </a:pPr>
            <a:r>
              <a:rPr sz="2400" b="1" spc="-5" dirty="0">
                <a:solidFill>
                  <a:srgbClr val="00B0F0"/>
                </a:solidFill>
                <a:latin typeface="Arial"/>
                <a:cs typeface="Arial"/>
              </a:rPr>
              <a:t>ANS</a:t>
            </a:r>
            <a:r>
              <a:rPr sz="2400" b="1" dirty="0">
                <a:solidFill>
                  <a:srgbClr val="00B0F0"/>
                </a:solidFill>
                <a:latin typeface="Arial"/>
                <a:cs typeface="Arial"/>
              </a:rPr>
              <a:t>W</a:t>
            </a:r>
            <a:r>
              <a:rPr sz="2400" b="1" spc="-5" dirty="0">
                <a:solidFill>
                  <a:srgbClr val="00B0F0"/>
                </a:solidFill>
                <a:latin typeface="Arial"/>
                <a:cs typeface="Arial"/>
              </a:rPr>
              <a:t>ER</a:t>
            </a:r>
            <a:r>
              <a:rPr sz="2400" b="1" dirty="0">
                <a:solidFill>
                  <a:srgbClr val="00B0F0"/>
                </a:solidFill>
                <a:latin typeface="Arial"/>
                <a:cs typeface="Arial"/>
              </a:rPr>
              <a:t>:	</a:t>
            </a:r>
            <a:r>
              <a:rPr sz="2400" b="1" spc="-5" dirty="0">
                <a:solidFill>
                  <a:srgbClr val="00B0F0"/>
                </a:solidFill>
                <a:latin typeface="Arial"/>
                <a:cs typeface="Arial"/>
              </a:rPr>
              <a:t>Th</a:t>
            </a:r>
            <a:r>
              <a:rPr sz="2400" b="1" dirty="0">
                <a:solidFill>
                  <a:srgbClr val="00B0F0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B0F0"/>
                </a:solidFill>
                <a:latin typeface="Arial"/>
                <a:cs typeface="Arial"/>
              </a:rPr>
              <a:t>ex</a:t>
            </a:r>
            <a:r>
              <a:rPr sz="2400" b="1" spc="5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B0F0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B0F0"/>
                </a:solidFill>
                <a:latin typeface="Arial"/>
                <a:cs typeface="Arial"/>
              </a:rPr>
              <a:t> su</a:t>
            </a:r>
            <a:r>
              <a:rPr sz="2400" b="1" dirty="0">
                <a:solidFill>
                  <a:srgbClr val="00B0F0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B0F0"/>
                </a:solidFill>
                <a:latin typeface="Arial"/>
                <a:cs typeface="Arial"/>
              </a:rPr>
              <a:t>ve</a:t>
            </a:r>
            <a:r>
              <a:rPr sz="2400" b="1" dirty="0">
                <a:solidFill>
                  <a:srgbClr val="00B0F0"/>
                </a:solidFill>
                <a:latin typeface="Arial"/>
                <a:cs typeface="Arial"/>
              </a:rPr>
              <a:t>y</a:t>
            </a:r>
            <a:r>
              <a:rPr sz="2400" b="1" spc="1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B0F0"/>
                </a:solidFill>
                <a:latin typeface="Arial"/>
                <a:cs typeface="Arial"/>
              </a:rPr>
              <a:t>is</a:t>
            </a:r>
            <a:r>
              <a:rPr sz="2400" b="1" spc="-1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B0F0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00B0F0"/>
                </a:solidFill>
                <a:latin typeface="Arial"/>
                <a:cs typeface="Arial"/>
              </a:rPr>
              <a:t>oun</a:t>
            </a:r>
            <a:r>
              <a:rPr sz="2400" b="1" dirty="0">
                <a:solidFill>
                  <a:srgbClr val="00B0F0"/>
                </a:solidFill>
                <a:latin typeface="Arial"/>
                <a:cs typeface="Arial"/>
              </a:rPr>
              <a:t>d</a:t>
            </a:r>
            <a:r>
              <a:rPr sz="2400" b="1" spc="-2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B0F0"/>
                </a:solidFill>
                <a:latin typeface="Arial"/>
                <a:cs typeface="Arial"/>
              </a:rPr>
              <a:t>in</a:t>
            </a:r>
            <a:r>
              <a:rPr sz="2400" b="1" spc="-1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B0F0"/>
                </a:solidFill>
                <a:latin typeface="Arial"/>
                <a:cs typeface="Arial"/>
              </a:rPr>
              <a:t>AFAE</a:t>
            </a:r>
            <a:r>
              <a:rPr sz="2400" b="1" dirty="0">
                <a:solidFill>
                  <a:srgbClr val="00B0F0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00B0F0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B0F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Ho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rmi</a:t>
            </a:r>
            <a:r>
              <a:rPr sz="2400" b="1" spc="-5" dirty="0">
                <a:latin typeface="Arial"/>
                <a:cs typeface="Arial"/>
              </a:rPr>
              <a:t>na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/</a:t>
            </a:r>
            <a:r>
              <a:rPr sz="2400" b="1" spc="-5" dirty="0">
                <a:latin typeface="Arial"/>
                <a:cs typeface="Arial"/>
              </a:rPr>
              <a:t> pe</a:t>
            </a:r>
            <a:r>
              <a:rPr sz="2400" b="1" dirty="0">
                <a:latin typeface="Arial"/>
                <a:cs typeface="Arial"/>
              </a:rPr>
              <a:t>rmi</a:t>
            </a:r>
            <a:r>
              <a:rPr sz="2400" b="1" spc="-5" dirty="0">
                <a:latin typeface="Arial"/>
                <a:cs typeface="Arial"/>
              </a:rPr>
              <a:t>ss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v</a:t>
            </a:r>
            <a:r>
              <a:rPr sz="2400" b="1" dirty="0">
                <a:latin typeface="Arial"/>
                <a:cs typeface="Arial"/>
              </a:rPr>
              <a:t>e l</a:t>
            </a:r>
            <a:r>
              <a:rPr sz="2400" b="1" spc="-5" dirty="0">
                <a:latin typeface="Arial"/>
                <a:cs typeface="Arial"/>
              </a:rPr>
              <a:t>eav</a:t>
            </a:r>
            <a:r>
              <a:rPr sz="2400" b="1" dirty="0">
                <a:latin typeface="Arial"/>
                <a:cs typeface="Arial"/>
              </a:rPr>
              <a:t>e </a:t>
            </a:r>
            <a:r>
              <a:rPr sz="2400" b="1" spc="-5" dirty="0">
                <a:latin typeface="Arial"/>
                <a:cs typeface="Arial"/>
              </a:rPr>
              <a:t>be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g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hand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n </a:t>
            </a:r>
            <a:r>
              <a:rPr sz="2400" b="1" spc="-5" dirty="0">
                <a:latin typeface="Arial"/>
                <a:cs typeface="Arial"/>
              </a:rPr>
              <a:t>con</a:t>
            </a:r>
            <a:r>
              <a:rPr sz="2400" b="1" dirty="0">
                <a:latin typeface="Arial"/>
                <a:cs typeface="Arial"/>
              </a:rPr>
              <a:t>j</a:t>
            </a:r>
            <a:r>
              <a:rPr sz="2400" b="1" spc="-5" dirty="0">
                <a:latin typeface="Arial"/>
                <a:cs typeface="Arial"/>
              </a:rPr>
              <a:t>unc</a:t>
            </a:r>
            <a:r>
              <a:rPr sz="2400" b="1" spc="5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25" dirty="0">
                <a:latin typeface="Arial"/>
                <a:cs typeface="Arial"/>
              </a:rPr>
              <a:t>w</a:t>
            </a:r>
            <a:r>
              <a:rPr sz="2400" b="1" dirty="0">
                <a:latin typeface="Arial"/>
                <a:cs typeface="Arial"/>
              </a:rPr>
              <a:t>ith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CSP</a:t>
            </a:r>
            <a:r>
              <a:rPr sz="2400" b="1" dirty="0"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  <a:p>
            <a:pPr marL="12700" marR="59055">
              <a:lnSpc>
                <a:spcPct val="100000"/>
              </a:lnSpc>
              <a:spcBef>
                <a:spcPts val="575"/>
              </a:spcBef>
              <a:tabLst>
                <a:tab pos="1638300" algn="l"/>
              </a:tabLst>
            </a:pPr>
            <a:r>
              <a:rPr sz="2400" b="1" spc="-5" dirty="0">
                <a:solidFill>
                  <a:srgbClr val="00B0F0"/>
                </a:solidFill>
                <a:latin typeface="Arial"/>
                <a:cs typeface="Arial"/>
              </a:rPr>
              <a:t>ANS</a:t>
            </a:r>
            <a:r>
              <a:rPr sz="2400" b="1" dirty="0">
                <a:solidFill>
                  <a:srgbClr val="00B0F0"/>
                </a:solidFill>
                <a:latin typeface="Arial"/>
                <a:cs typeface="Arial"/>
              </a:rPr>
              <a:t>W</a:t>
            </a:r>
            <a:r>
              <a:rPr sz="2400" b="1" spc="-5" dirty="0">
                <a:solidFill>
                  <a:srgbClr val="00B0F0"/>
                </a:solidFill>
                <a:latin typeface="Arial"/>
                <a:cs typeface="Arial"/>
              </a:rPr>
              <a:t>ER</a:t>
            </a:r>
            <a:r>
              <a:rPr sz="2400" b="1" dirty="0">
                <a:solidFill>
                  <a:srgbClr val="00B0F0"/>
                </a:solidFill>
                <a:latin typeface="Arial"/>
                <a:cs typeface="Arial"/>
              </a:rPr>
              <a:t>:	</a:t>
            </a:r>
            <a:r>
              <a:rPr sz="2400" b="1" spc="-5" dirty="0">
                <a:solidFill>
                  <a:srgbClr val="00B0F0"/>
                </a:solidFill>
                <a:latin typeface="Arial"/>
                <a:cs typeface="Arial"/>
              </a:rPr>
              <a:t>Pe</a:t>
            </a:r>
            <a:r>
              <a:rPr sz="2400" b="1" dirty="0">
                <a:solidFill>
                  <a:srgbClr val="00B0F0"/>
                </a:solidFill>
                <a:latin typeface="Arial"/>
                <a:cs typeface="Arial"/>
              </a:rPr>
              <a:t>rmi</a:t>
            </a:r>
            <a:r>
              <a:rPr sz="2400" b="1" spc="-5" dirty="0">
                <a:solidFill>
                  <a:srgbClr val="00B0F0"/>
                </a:solidFill>
                <a:latin typeface="Arial"/>
                <a:cs typeface="Arial"/>
              </a:rPr>
              <a:t>ss</a:t>
            </a:r>
            <a:r>
              <a:rPr sz="2400" b="1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B0F0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B0F0"/>
                </a:solidFill>
                <a:latin typeface="Arial"/>
                <a:cs typeface="Arial"/>
              </a:rPr>
              <a:t>e </a:t>
            </a:r>
            <a:r>
              <a:rPr sz="2400" b="1" spc="-5" dirty="0">
                <a:solidFill>
                  <a:srgbClr val="00B0F0"/>
                </a:solidFill>
                <a:latin typeface="Arial"/>
                <a:cs typeface="Arial"/>
              </a:rPr>
              <a:t>TD</a:t>
            </a:r>
            <a:r>
              <a:rPr sz="2400" b="1" dirty="0">
                <a:solidFill>
                  <a:srgbClr val="00B0F0"/>
                </a:solidFill>
                <a:latin typeface="Arial"/>
                <a:cs typeface="Arial"/>
              </a:rPr>
              <a:t>Y </a:t>
            </a:r>
            <a:r>
              <a:rPr sz="2400" b="1" spc="-5" dirty="0">
                <a:solidFill>
                  <a:srgbClr val="00B0F0"/>
                </a:solidFill>
                <a:latin typeface="Arial"/>
                <a:cs typeface="Arial"/>
              </a:rPr>
              <a:t>ca</a:t>
            </a:r>
            <a:r>
              <a:rPr sz="2400" b="1" dirty="0">
                <a:solidFill>
                  <a:srgbClr val="00B0F0"/>
                </a:solidFill>
                <a:latin typeface="Arial"/>
                <a:cs typeface="Arial"/>
              </a:rPr>
              <a:t>n </a:t>
            </a:r>
            <a:r>
              <a:rPr sz="2400" b="1" spc="-5" dirty="0">
                <a:solidFill>
                  <a:srgbClr val="00B0F0"/>
                </a:solidFill>
                <a:latin typeface="Arial"/>
                <a:cs typeface="Arial"/>
              </a:rPr>
              <a:t>b</a:t>
            </a:r>
            <a:r>
              <a:rPr sz="2400" b="1" dirty="0">
                <a:solidFill>
                  <a:srgbClr val="00B0F0"/>
                </a:solidFill>
                <a:latin typeface="Arial"/>
                <a:cs typeface="Arial"/>
              </a:rPr>
              <a:t>e t</a:t>
            </a:r>
            <a:r>
              <a:rPr sz="2400" b="1" spc="-5" dirty="0">
                <a:solidFill>
                  <a:srgbClr val="00B0F0"/>
                </a:solidFill>
                <a:latin typeface="Arial"/>
                <a:cs typeface="Arial"/>
              </a:rPr>
              <a:t>ake</a:t>
            </a:r>
            <a:r>
              <a:rPr sz="2400" b="1" dirty="0">
                <a:solidFill>
                  <a:srgbClr val="00B0F0"/>
                </a:solidFill>
                <a:latin typeface="Arial"/>
                <a:cs typeface="Arial"/>
              </a:rPr>
              <a:t>n </a:t>
            </a:r>
            <a:r>
              <a:rPr sz="2400" b="1" spc="-5" dirty="0">
                <a:solidFill>
                  <a:srgbClr val="00B0F0"/>
                </a:solidFill>
                <a:latin typeface="Arial"/>
                <a:cs typeface="Arial"/>
              </a:rPr>
              <a:t>BEF</a:t>
            </a:r>
            <a:r>
              <a:rPr sz="2400" b="1" spc="5" dirty="0">
                <a:solidFill>
                  <a:srgbClr val="00B0F0"/>
                </a:solidFill>
                <a:latin typeface="Arial"/>
                <a:cs typeface="Arial"/>
              </a:rPr>
              <a:t>O</a:t>
            </a:r>
            <a:r>
              <a:rPr sz="2400" b="1" spc="-5" dirty="0">
                <a:solidFill>
                  <a:srgbClr val="00B0F0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00B0F0"/>
                </a:solidFill>
                <a:latin typeface="Arial"/>
                <a:cs typeface="Arial"/>
              </a:rPr>
              <a:t>E </a:t>
            </a:r>
            <a:r>
              <a:rPr sz="2400" b="1" spc="-5" dirty="0">
                <a:solidFill>
                  <a:srgbClr val="00B0F0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B0F0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B0F0"/>
                </a:solidFill>
                <a:latin typeface="Arial"/>
                <a:cs typeface="Arial"/>
              </a:rPr>
              <a:t> AFTE</a:t>
            </a:r>
            <a:r>
              <a:rPr sz="2400" b="1" dirty="0">
                <a:solidFill>
                  <a:srgbClr val="00B0F0"/>
                </a:solidFill>
                <a:latin typeface="Arial"/>
                <a:cs typeface="Arial"/>
              </a:rPr>
              <a:t>R</a:t>
            </a:r>
            <a:r>
              <a:rPr sz="2400" b="1" spc="1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B0F0"/>
                </a:solidFill>
                <a:latin typeface="Arial"/>
                <a:cs typeface="Arial"/>
              </a:rPr>
              <a:t>bu</a:t>
            </a:r>
            <a:r>
              <a:rPr sz="2400" b="1" dirty="0">
                <a:solidFill>
                  <a:srgbClr val="00B0F0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B0F0"/>
                </a:solidFill>
                <a:latin typeface="Arial"/>
                <a:cs typeface="Arial"/>
              </a:rPr>
              <a:t> no</a:t>
            </a:r>
            <a:r>
              <a:rPr sz="2400" b="1" dirty="0">
                <a:solidFill>
                  <a:srgbClr val="00B0F0"/>
                </a:solidFill>
                <a:latin typeface="Arial"/>
                <a:cs typeface="Arial"/>
              </a:rPr>
              <a:t>t</a:t>
            </a:r>
            <a:r>
              <a:rPr sz="2400" b="1" spc="-1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400" b="1" spc="25" dirty="0">
                <a:solidFill>
                  <a:srgbClr val="00B0F0"/>
                </a:solidFill>
                <a:latin typeface="Arial"/>
                <a:cs typeface="Arial"/>
              </a:rPr>
              <a:t>w</a:t>
            </a:r>
            <a:r>
              <a:rPr sz="2400" b="1" spc="-5" dirty="0">
                <a:solidFill>
                  <a:srgbClr val="00B0F0"/>
                </a:solidFill>
                <a:latin typeface="Arial"/>
                <a:cs typeface="Arial"/>
              </a:rPr>
              <a:t>h</a:t>
            </a:r>
            <a:r>
              <a:rPr sz="2400" b="1" spc="5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400" b="1" spc="-10" dirty="0">
                <a:solidFill>
                  <a:srgbClr val="00B0F0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00B0F0"/>
                </a:solidFill>
                <a:latin typeface="Arial"/>
                <a:cs typeface="Arial"/>
              </a:rPr>
              <a:t>e</a:t>
            </a:r>
            <a:r>
              <a:rPr sz="2400" b="1" spc="-3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B0F0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B0F0"/>
                </a:solidFill>
                <a:latin typeface="Arial"/>
                <a:cs typeface="Arial"/>
              </a:rPr>
              <a:t>n</a:t>
            </a:r>
            <a:r>
              <a:rPr sz="2400" b="1" spc="-2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B0F0"/>
                </a:solidFill>
                <a:latin typeface="Arial"/>
                <a:cs typeface="Arial"/>
              </a:rPr>
              <a:t>CS</a:t>
            </a:r>
            <a:r>
              <a:rPr sz="2400" b="1" dirty="0">
                <a:solidFill>
                  <a:srgbClr val="00B0F0"/>
                </a:solidFill>
                <a:latin typeface="Arial"/>
                <a:cs typeface="Arial"/>
              </a:rPr>
              <a:t>P</a:t>
            </a:r>
            <a:r>
              <a:rPr sz="2400" b="1" spc="1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B0F0"/>
                </a:solidFill>
                <a:latin typeface="Arial"/>
                <a:cs typeface="Arial"/>
              </a:rPr>
              <a:t>(</a:t>
            </a:r>
            <a:r>
              <a:rPr sz="2400" b="1" spc="-5" dirty="0">
                <a:solidFill>
                  <a:srgbClr val="00B0F0"/>
                </a:solidFill>
                <a:latin typeface="Arial"/>
                <a:cs typeface="Arial"/>
              </a:rPr>
              <a:t>DC</a:t>
            </a:r>
            <a:r>
              <a:rPr sz="2400" b="1" dirty="0">
                <a:solidFill>
                  <a:srgbClr val="00B0F0"/>
                </a:solidFill>
                <a:latin typeface="Arial"/>
                <a:cs typeface="Arial"/>
              </a:rPr>
              <a:t>S</a:t>
            </a:r>
            <a:r>
              <a:rPr sz="2400" b="1" spc="1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B0F0"/>
                </a:solidFill>
                <a:latin typeface="Arial"/>
                <a:cs typeface="Arial"/>
              </a:rPr>
              <a:t>3</a:t>
            </a:r>
            <a:r>
              <a:rPr sz="2400" b="1" dirty="0">
                <a:solidFill>
                  <a:srgbClr val="00B0F0"/>
                </a:solidFill>
                <a:latin typeface="Arial"/>
                <a:cs typeface="Arial"/>
              </a:rPr>
              <a:t>0 </a:t>
            </a:r>
            <a:r>
              <a:rPr sz="2400" b="1" spc="-5" dirty="0">
                <a:solidFill>
                  <a:srgbClr val="00B0F0"/>
                </a:solidFill>
                <a:latin typeface="Arial"/>
                <a:cs typeface="Arial"/>
              </a:rPr>
              <a:t>No</a:t>
            </a:r>
            <a:r>
              <a:rPr sz="2400" b="1" dirty="0">
                <a:solidFill>
                  <a:srgbClr val="00B0F0"/>
                </a:solidFill>
                <a:latin typeface="Arial"/>
                <a:cs typeface="Arial"/>
              </a:rPr>
              <a:t>v Q</a:t>
            </a:r>
            <a:r>
              <a:rPr sz="2400" b="1" spc="-5" dirty="0">
                <a:solidFill>
                  <a:srgbClr val="00B0F0"/>
                </a:solidFill>
                <a:latin typeface="Arial"/>
                <a:cs typeface="Arial"/>
              </a:rPr>
              <a:t>&amp;</a:t>
            </a:r>
            <a:r>
              <a:rPr sz="2400" b="1" dirty="0">
                <a:solidFill>
                  <a:srgbClr val="00B0F0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B0F0"/>
                </a:solidFill>
                <a:latin typeface="Arial"/>
                <a:cs typeface="Arial"/>
              </a:rPr>
              <a:t>- </a:t>
            </a:r>
            <a:r>
              <a:rPr sz="2400" b="1" spc="-5" dirty="0">
                <a:solidFill>
                  <a:srgbClr val="00B0F0"/>
                </a:solidFill>
                <a:latin typeface="Arial"/>
                <a:cs typeface="Arial"/>
              </a:rPr>
              <a:t>AFAE</a:t>
            </a:r>
            <a:r>
              <a:rPr sz="2400" b="1" dirty="0">
                <a:solidFill>
                  <a:srgbClr val="00B0F0"/>
                </a:solidFill>
                <a:latin typeface="Arial"/>
                <a:cs typeface="Arial"/>
              </a:rPr>
              <a:t>MS</a:t>
            </a:r>
            <a:r>
              <a:rPr sz="2400" b="1" spc="1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B0F0"/>
                </a:solidFill>
                <a:latin typeface="Arial"/>
                <a:cs typeface="Arial"/>
              </a:rPr>
              <a:t>Resou</a:t>
            </a:r>
            <a:r>
              <a:rPr sz="2400" b="1" dirty="0">
                <a:solidFill>
                  <a:srgbClr val="00B0F0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B0F0"/>
                </a:solidFill>
                <a:latin typeface="Arial"/>
                <a:cs typeface="Arial"/>
              </a:rPr>
              <a:t>ces)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94930" y="419707"/>
            <a:ext cx="115443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i="1" dirty="0">
                <a:solidFill>
                  <a:srgbClr val="0C2D83"/>
                </a:solidFill>
                <a:latin typeface="Arial"/>
                <a:cs typeface="Arial"/>
              </a:rPr>
              <a:t>Q</a:t>
            </a:r>
            <a:r>
              <a:rPr sz="3200" b="1" i="1" spc="-15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0C2D83"/>
                </a:solidFill>
                <a:latin typeface="Arial"/>
                <a:cs typeface="Arial"/>
              </a:rPr>
              <a:t>&amp; 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0921" y="1508761"/>
            <a:ext cx="696595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o</a:t>
            </a:r>
            <a:r>
              <a:rPr sz="2000" b="1" spc="5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1322</a:t>
            </a:r>
            <a:r>
              <a:rPr sz="2000" b="1" spc="-5" dirty="0">
                <a:latin typeface="Arial"/>
                <a:cs typeface="Arial"/>
              </a:rPr>
              <a:t>.</a:t>
            </a:r>
            <a:r>
              <a:rPr sz="2000" b="1" dirty="0">
                <a:latin typeface="Arial"/>
                <a:cs typeface="Arial"/>
              </a:rPr>
              <a:t>29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cr</a:t>
            </a:r>
            <a:r>
              <a:rPr sz="2000" b="1" spc="-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ter</a:t>
            </a:r>
            <a:r>
              <a:rPr sz="2000" b="1" spc="-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for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pro</a:t>
            </a:r>
            <a:r>
              <a:rPr sz="2000" b="1" spc="-25" dirty="0">
                <a:latin typeface="Arial"/>
                <a:cs typeface="Arial"/>
              </a:rPr>
              <a:t>v</a:t>
            </a:r>
            <a:r>
              <a:rPr sz="2000" b="1" spc="-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der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be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reg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stered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80921" y="1813661"/>
            <a:ext cx="7498080" cy="3059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732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under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spec</a:t>
            </a:r>
            <a:r>
              <a:rPr sz="2000" b="1" spc="-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f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ed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ent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es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.</a:t>
            </a:r>
            <a:r>
              <a:rPr sz="2000" b="1" dirty="0">
                <a:latin typeface="Arial"/>
                <a:cs typeface="Arial"/>
              </a:rPr>
              <a:t>e.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o</a:t>
            </a:r>
            <a:r>
              <a:rPr sz="2000" b="1" spc="-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,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oL,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etc</a:t>
            </a:r>
            <a:r>
              <a:rPr sz="2000" b="1" spc="-10" dirty="0">
                <a:latin typeface="Arial"/>
                <a:cs typeface="Arial"/>
              </a:rPr>
              <a:t>.</a:t>
            </a:r>
            <a:r>
              <a:rPr sz="2000" b="1" dirty="0">
                <a:latin typeface="Arial"/>
                <a:cs typeface="Arial"/>
              </a:rPr>
              <a:t>)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no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l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ste</a:t>
            </a:r>
            <a:r>
              <a:rPr sz="2000" b="1" spc="-5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, </a:t>
            </a:r>
            <a:r>
              <a:rPr sz="2000" b="1" spc="-10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ent</a:t>
            </a:r>
            <a:r>
              <a:rPr sz="2000" b="1" spc="-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oned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our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A</a:t>
            </a:r>
            <a:r>
              <a:rPr sz="2000" b="1" spc="-5" dirty="0">
                <a:latin typeface="Arial"/>
                <a:cs typeface="Arial"/>
              </a:rPr>
              <a:t>FI</a:t>
            </a:r>
            <a:r>
              <a:rPr sz="2000" b="1" dirty="0">
                <a:latin typeface="Arial"/>
                <a:cs typeface="Arial"/>
              </a:rPr>
              <a:t>.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Mo</a:t>
            </a:r>
            <a:r>
              <a:rPr sz="2000" b="1" dirty="0">
                <a:latin typeface="Arial"/>
                <a:cs typeface="Arial"/>
              </a:rPr>
              <a:t>st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bus</a:t>
            </a:r>
            <a:r>
              <a:rPr sz="2000" b="1" spc="-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nesses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our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-10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5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l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25" dirty="0">
                <a:latin typeface="Arial"/>
                <a:cs typeface="Arial"/>
              </a:rPr>
              <a:t>o</a:t>
            </a:r>
            <a:r>
              <a:rPr sz="2000" b="1" spc="35" dirty="0">
                <a:latin typeface="Arial"/>
                <a:cs typeface="Arial"/>
              </a:rPr>
              <a:t>w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are not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go</a:t>
            </a:r>
            <a:r>
              <a:rPr sz="2000" b="1" spc="-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ng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be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reg</a:t>
            </a:r>
            <a:r>
              <a:rPr sz="2000" b="1" spc="-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stered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under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any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those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ent</a:t>
            </a:r>
            <a:r>
              <a:rPr sz="2000" b="1" spc="-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es.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H</a:t>
            </a:r>
            <a:r>
              <a:rPr sz="2000" b="1" spc="-15" dirty="0">
                <a:latin typeface="Arial"/>
                <a:cs typeface="Arial"/>
              </a:rPr>
              <a:t>ow </a:t>
            </a:r>
            <a:r>
              <a:rPr sz="2000" b="1" dirty="0">
                <a:latin typeface="Arial"/>
                <a:cs typeface="Arial"/>
              </a:rPr>
              <a:t>can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our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-10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en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can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benef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t?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80"/>
              </a:spcBef>
              <a:tabLst>
                <a:tab pos="1368425" algn="l"/>
                <a:tab pos="2717800" algn="l"/>
                <a:tab pos="6073775" algn="l"/>
              </a:tabLst>
            </a:pPr>
            <a:r>
              <a:rPr sz="2000" b="1" spc="5" dirty="0">
                <a:solidFill>
                  <a:srgbClr val="00B0F0"/>
                </a:solidFill>
                <a:latin typeface="Arial"/>
                <a:cs typeface="Arial"/>
              </a:rPr>
              <a:t>AN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W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E</a:t>
            </a:r>
            <a:r>
              <a:rPr sz="2000" b="1" spc="5" dirty="0">
                <a:solidFill>
                  <a:srgbClr val="00B0F0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:	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Th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e</a:t>
            </a:r>
            <a:r>
              <a:rPr sz="2000" b="1" spc="-1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er</a:t>
            </a:r>
            <a:r>
              <a:rPr sz="2000" b="1" spc="-25" dirty="0">
                <a:solidFill>
                  <a:srgbClr val="00B0F0"/>
                </a:solidFill>
                <a:latin typeface="Arial"/>
                <a:cs typeface="Arial"/>
              </a:rPr>
              <a:t>v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ces</a:t>
            </a:r>
            <a:r>
              <a:rPr sz="2000" b="1" spc="1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are</a:t>
            </a:r>
            <a:r>
              <a:rPr sz="2000" b="1" spc="-3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re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qu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red</a:t>
            </a:r>
            <a:r>
              <a:rPr sz="2000" b="1" spc="-2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to</a:t>
            </a:r>
            <a:r>
              <a:rPr sz="2000" b="1" spc="-2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B0F0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et c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o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m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n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es</a:t>
            </a:r>
            <a:r>
              <a:rPr sz="2000" b="1" spc="-1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b="1" spc="5" dirty="0">
                <a:solidFill>
                  <a:srgbClr val="00B0F0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W </a:t>
            </a:r>
            <a:r>
              <a:rPr sz="2000" b="1" spc="5" dirty="0">
                <a:solidFill>
                  <a:srgbClr val="00B0F0"/>
                </a:solidFill>
                <a:latin typeface="Arial"/>
                <a:cs typeface="Arial"/>
              </a:rPr>
              <a:t>D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o</a:t>
            </a:r>
            <a:r>
              <a:rPr sz="2000" b="1" spc="5" dirty="0">
                <a:solidFill>
                  <a:srgbClr val="00B0F0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b="1" spc="-2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1322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29</a:t>
            </a:r>
            <a:r>
              <a:rPr sz="2000" b="1" spc="-3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cr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ter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a.	</a:t>
            </a:r>
            <a:r>
              <a:rPr sz="2000" b="1" spc="5" dirty="0">
                <a:solidFill>
                  <a:srgbClr val="00B0F0"/>
                </a:solidFill>
                <a:latin typeface="Arial"/>
                <a:cs typeface="Arial"/>
              </a:rPr>
              <a:t>C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o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m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ni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es</a:t>
            </a:r>
            <a:r>
              <a:rPr sz="2000" b="1" spc="-1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no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t</a:t>
            </a:r>
            <a:r>
              <a:rPr sz="2000" b="1" spc="-1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l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ste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/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re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g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s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er</a:t>
            </a:r>
            <a:r>
              <a:rPr sz="2000" b="1" spc="-15" dirty="0">
                <a:solidFill>
                  <a:srgbClr val="00B0F0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d</a:t>
            </a:r>
            <a:r>
              <a:rPr sz="2000" b="1" spc="-4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s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hou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d be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referred</a:t>
            </a:r>
            <a:r>
              <a:rPr sz="2000" b="1" spc="-4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to</a:t>
            </a:r>
            <a:r>
              <a:rPr sz="2000" b="1" spc="-2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the</a:t>
            </a:r>
            <a:r>
              <a:rPr sz="2000" b="1" spc="-1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app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l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cab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e</a:t>
            </a:r>
            <a:r>
              <a:rPr sz="2000" b="1" spc="-3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s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tes</a:t>
            </a:r>
            <a:r>
              <a:rPr sz="2000" b="1" spc="-3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or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to</a:t>
            </a:r>
            <a:r>
              <a:rPr sz="2000" b="1" spc="-2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h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e</a:t>
            </a:r>
            <a:r>
              <a:rPr sz="2000" b="1" spc="-3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k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l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l</a:t>
            </a:r>
            <a:r>
              <a:rPr sz="2000" b="1" spc="5" dirty="0">
                <a:solidFill>
                  <a:srgbClr val="00B0F0"/>
                </a:solidFill>
                <a:latin typeface="Arial"/>
                <a:cs typeface="Arial"/>
              </a:rPr>
              <a:t>B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r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dg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e</a:t>
            </a:r>
            <a:r>
              <a:rPr sz="2000" b="1" spc="-1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s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te</a:t>
            </a:r>
            <a:r>
              <a:rPr sz="2000" b="1" spc="-3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to ga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n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 i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nfor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at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on</a:t>
            </a:r>
            <a:r>
              <a:rPr sz="2000" b="1" spc="-4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about</a:t>
            </a:r>
            <a:r>
              <a:rPr sz="2000" b="1" spc="-1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app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l</a:t>
            </a:r>
            <a:r>
              <a:rPr sz="2000" b="1" spc="-35" dirty="0">
                <a:solidFill>
                  <a:srgbClr val="00B0F0"/>
                </a:solidFill>
                <a:latin typeface="Arial"/>
                <a:cs typeface="Arial"/>
              </a:rPr>
              <a:t>y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ng</a:t>
            </a:r>
            <a:r>
              <a:rPr sz="2000" b="1" spc="2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for</a:t>
            </a:r>
            <a:r>
              <a:rPr sz="2000" b="1" spc="-2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bersh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p.	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n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the 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eant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e,</a:t>
            </a:r>
            <a:r>
              <a:rPr sz="2000" b="1" spc="-3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refer</a:t>
            </a:r>
            <a:r>
              <a:rPr sz="2000" b="1" spc="-4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B0F0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r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en</a:t>
            </a:r>
            <a:r>
              <a:rPr sz="2000" b="1" spc="-2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to</a:t>
            </a:r>
            <a:r>
              <a:rPr sz="2000" b="1" spc="-2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ocal</a:t>
            </a:r>
            <a:r>
              <a:rPr sz="2000" b="1" spc="-2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j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ob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fa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rs,</a:t>
            </a:r>
            <a:r>
              <a:rPr sz="2000" b="1" spc="-3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the</a:t>
            </a:r>
            <a:r>
              <a:rPr sz="2000" b="1" spc="-1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B0F0"/>
                </a:solidFill>
                <a:latin typeface="Arial"/>
                <a:cs typeface="Arial"/>
              </a:rPr>
              <a:t>C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ha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ber</a:t>
            </a:r>
            <a:r>
              <a:rPr sz="2000" b="1" spc="-3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of </a:t>
            </a:r>
            <a:r>
              <a:rPr sz="2000" b="1" spc="5" dirty="0">
                <a:solidFill>
                  <a:srgbClr val="00B0F0"/>
                </a:solidFill>
                <a:latin typeface="Arial"/>
                <a:cs typeface="Arial"/>
              </a:rPr>
              <a:t>C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o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mm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erce,</a:t>
            </a:r>
            <a:r>
              <a:rPr sz="2000" b="1" spc="-3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r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state</a:t>
            </a:r>
            <a:r>
              <a:rPr sz="2000" b="1" spc="-4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m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p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o</a:t>
            </a:r>
            <a:r>
              <a:rPr sz="2000" b="1" spc="-35" dirty="0">
                <a:solidFill>
                  <a:srgbClr val="00B0F0"/>
                </a:solidFill>
                <a:latin typeface="Arial"/>
                <a:cs typeface="Arial"/>
              </a:rPr>
              <a:t>y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t</a:t>
            </a:r>
            <a:r>
              <a:rPr sz="2000" b="1" spc="1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g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c</a:t>
            </a:r>
            <a:r>
              <a:rPr sz="2000" b="1" spc="-35" dirty="0">
                <a:solidFill>
                  <a:srgbClr val="00B0F0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94930" y="419707"/>
            <a:ext cx="115443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i="1" dirty="0">
                <a:solidFill>
                  <a:srgbClr val="0C2D83"/>
                </a:solidFill>
                <a:latin typeface="Arial"/>
                <a:cs typeface="Arial"/>
              </a:rPr>
              <a:t>Q</a:t>
            </a:r>
            <a:r>
              <a:rPr sz="3200" b="1" i="1" spc="-15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0C2D83"/>
                </a:solidFill>
                <a:latin typeface="Arial"/>
                <a:cs typeface="Arial"/>
              </a:rPr>
              <a:t>&amp; 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0921" y="1508761"/>
            <a:ext cx="7541259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there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F</a:t>
            </a:r>
            <a:r>
              <a:rPr sz="2000" b="1" spc="5" dirty="0">
                <a:latin typeface="Arial"/>
                <a:cs typeface="Arial"/>
              </a:rPr>
              <a:t>A</a:t>
            </a:r>
            <a:r>
              <a:rPr sz="2000" b="1" spc="-5" dirty="0">
                <a:latin typeface="Arial"/>
                <a:cs typeface="Arial"/>
              </a:rPr>
              <a:t>EM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report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that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pu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5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na</a:t>
            </a:r>
            <a:r>
              <a:rPr sz="2000" b="1" spc="-10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es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 current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80921" y="1813661"/>
            <a:ext cx="7509509" cy="4217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recent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C</a:t>
            </a:r>
            <a:r>
              <a:rPr sz="2000" b="1" spc="-5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P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part</a:t>
            </a:r>
            <a:r>
              <a:rPr sz="2000" b="1" spc="-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c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pants?</a:t>
            </a:r>
            <a:endParaRPr sz="2000">
              <a:latin typeface="Arial"/>
              <a:cs typeface="Arial"/>
            </a:endParaRPr>
          </a:p>
          <a:p>
            <a:pPr marL="12700" marR="442595">
              <a:lnSpc>
                <a:spcPct val="100000"/>
              </a:lnSpc>
              <a:spcBef>
                <a:spcPts val="480"/>
              </a:spcBef>
            </a:pPr>
            <a:r>
              <a:rPr sz="2000" b="1" spc="5" dirty="0">
                <a:solidFill>
                  <a:srgbClr val="00B0F0"/>
                </a:solidFill>
                <a:latin typeface="Arial"/>
                <a:cs typeface="Arial"/>
              </a:rPr>
              <a:t>AN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W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E</a:t>
            </a:r>
            <a:r>
              <a:rPr sz="2000" b="1" spc="5" dirty="0">
                <a:solidFill>
                  <a:srgbClr val="00B0F0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:</a:t>
            </a:r>
            <a:r>
              <a:rPr sz="2000" b="1" spc="-1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B0F0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F</a:t>
            </a:r>
            <a:r>
              <a:rPr sz="2000" b="1" spc="5" dirty="0">
                <a:solidFill>
                  <a:srgbClr val="00B0F0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EM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S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has</a:t>
            </a:r>
            <a:r>
              <a:rPr sz="2000" b="1" spc="-1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t</a:t>
            </a:r>
            <a:r>
              <a:rPr sz="2000" b="1" spc="35" dirty="0">
                <a:solidFill>
                  <a:srgbClr val="00B0F0"/>
                </a:solidFill>
                <a:latin typeface="Arial"/>
                <a:cs typeface="Arial"/>
              </a:rPr>
              <a:t>w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o</a:t>
            </a:r>
            <a:r>
              <a:rPr sz="2000" b="1" spc="-5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reports</a:t>
            </a:r>
            <a:r>
              <a:rPr sz="2000" b="1" spc="-3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support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ng</a:t>
            </a:r>
            <a:r>
              <a:rPr sz="2000" b="1" spc="-2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the</a:t>
            </a:r>
            <a:r>
              <a:rPr sz="2000" b="1" spc="-1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B0F0"/>
                </a:solidFill>
                <a:latin typeface="Arial"/>
                <a:cs typeface="Arial"/>
              </a:rPr>
              <a:t>C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areer 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k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l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s</a:t>
            </a:r>
            <a:r>
              <a:rPr sz="2000" b="1" spc="-1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r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og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ram</a:t>
            </a:r>
            <a:r>
              <a:rPr sz="2000" b="1" spc="-2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(</a:t>
            </a:r>
            <a:r>
              <a:rPr sz="2000" b="1" spc="5" dirty="0">
                <a:solidFill>
                  <a:srgbClr val="00B0F0"/>
                </a:solidFill>
                <a:latin typeface="Arial"/>
                <a:cs typeface="Arial"/>
              </a:rPr>
              <a:t>C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SP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):</a:t>
            </a:r>
            <a:endParaRPr sz="2000">
              <a:latin typeface="Arial"/>
              <a:cs typeface="Arial"/>
            </a:endParaRPr>
          </a:p>
          <a:p>
            <a:pPr marL="469900" marR="115570" indent="-457200">
              <a:lnSpc>
                <a:spcPct val="100000"/>
              </a:lnSpc>
              <a:spcBef>
                <a:spcPts val="475"/>
              </a:spcBef>
              <a:buClr>
                <a:srgbClr val="002060"/>
              </a:buClr>
              <a:buFont typeface="Arial"/>
              <a:buAutoNum type="arabicParenBoth"/>
              <a:tabLst>
                <a:tab pos="469900" algn="l"/>
              </a:tabLst>
            </a:pP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The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B0F0"/>
                </a:solidFill>
                <a:latin typeface="Arial"/>
                <a:cs typeface="Arial"/>
              </a:rPr>
              <a:t>“C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areer</a:t>
            </a:r>
            <a:r>
              <a:rPr sz="2000" b="1" spc="-4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k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l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s</a:t>
            </a:r>
            <a:r>
              <a:rPr sz="2000" b="1" spc="-1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rogram</a:t>
            </a:r>
            <a:r>
              <a:rPr sz="2000" b="1" spc="-2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B0F0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eport”</a:t>
            </a:r>
            <a:r>
              <a:rPr sz="2000" b="1" spc="-2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–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 P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ro</a:t>
            </a:r>
            <a:r>
              <a:rPr sz="2000" b="1" spc="-25" dirty="0">
                <a:solidFill>
                  <a:srgbClr val="00B0F0"/>
                </a:solidFill>
                <a:latin typeface="Arial"/>
                <a:cs typeface="Arial"/>
              </a:rPr>
              <a:t>v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des 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nfor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at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on</a:t>
            </a:r>
            <a:r>
              <a:rPr sz="2000" b="1" spc="-4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on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students</a:t>
            </a:r>
            <a:r>
              <a:rPr sz="2000" b="1" spc="-3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spc="20" dirty="0">
                <a:solidFill>
                  <a:srgbClr val="00B0F0"/>
                </a:solidFill>
                <a:latin typeface="Arial"/>
                <a:cs typeface="Arial"/>
              </a:rPr>
              <a:t>w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h</a:t>
            </a:r>
            <a:r>
              <a:rPr sz="2000" b="1" spc="-4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appro</a:t>
            </a:r>
            <a:r>
              <a:rPr sz="2000" b="1" spc="-25" dirty="0">
                <a:solidFill>
                  <a:srgbClr val="00B0F0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ed</a:t>
            </a:r>
            <a:r>
              <a:rPr sz="2000" b="1" spc="5" dirty="0">
                <a:solidFill>
                  <a:srgbClr val="00B0F0"/>
                </a:solidFill>
                <a:latin typeface="Arial"/>
                <a:cs typeface="Arial"/>
              </a:rPr>
              <a:t> C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P app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li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cat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ons.</a:t>
            </a:r>
            <a:endParaRPr sz="2000">
              <a:latin typeface="Arial"/>
              <a:cs typeface="Arial"/>
            </a:endParaRPr>
          </a:p>
          <a:p>
            <a:pPr marL="469900" marR="243204" indent="-457200">
              <a:lnSpc>
                <a:spcPct val="100000"/>
              </a:lnSpc>
              <a:spcBef>
                <a:spcPts val="480"/>
              </a:spcBef>
              <a:buClr>
                <a:srgbClr val="002060"/>
              </a:buClr>
              <a:buFont typeface="Arial"/>
              <a:buAutoNum type="arabicParenBoth"/>
              <a:tabLst>
                <a:tab pos="469900" algn="l"/>
              </a:tabLst>
            </a:pP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The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B0F0"/>
                </a:solidFill>
                <a:latin typeface="Arial"/>
                <a:cs typeface="Arial"/>
              </a:rPr>
              <a:t>“C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areer</a:t>
            </a:r>
            <a:r>
              <a:rPr sz="2000" b="1" spc="-4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k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l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s</a:t>
            </a:r>
            <a:r>
              <a:rPr sz="2000" b="1" spc="-1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rogram</a:t>
            </a:r>
            <a:r>
              <a:rPr sz="2000" b="1" spc="-2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x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t 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ur</a:t>
            </a:r>
            <a:r>
              <a:rPr sz="2000" b="1" spc="-25" dirty="0">
                <a:solidFill>
                  <a:srgbClr val="00B0F0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ey</a:t>
            </a:r>
            <a:r>
              <a:rPr sz="2000" b="1" spc="1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B0F0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eport”</a:t>
            </a:r>
            <a:r>
              <a:rPr sz="2000" b="1" spc="-3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–</a:t>
            </a:r>
            <a:r>
              <a:rPr sz="2000" b="1" spc="5" dirty="0">
                <a:solidFill>
                  <a:srgbClr val="00B0F0"/>
                </a:solidFill>
                <a:latin typeface="Arial"/>
                <a:cs typeface="Arial"/>
              </a:rPr>
              <a:t>C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areer 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k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l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s</a:t>
            </a:r>
            <a:r>
              <a:rPr sz="2000" b="1" spc="-1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r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og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ram</a:t>
            </a:r>
            <a:r>
              <a:rPr sz="2000" b="1" spc="-2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x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t 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Su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r</a:t>
            </a:r>
            <a:r>
              <a:rPr sz="2000" b="1" spc="-25" dirty="0">
                <a:solidFill>
                  <a:srgbClr val="00B0F0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ey</a:t>
            </a:r>
            <a:r>
              <a:rPr sz="2000" b="1" spc="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etr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cs.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80"/>
              </a:spcBef>
            </a:pPr>
            <a:r>
              <a:rPr sz="2000" b="1" spc="5" dirty="0">
                <a:latin typeface="Arial"/>
                <a:cs typeface="Arial"/>
              </a:rPr>
              <a:t>A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though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program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not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35" dirty="0">
                <a:latin typeface="Arial"/>
                <a:cs typeface="Arial"/>
              </a:rPr>
              <a:t>w</a:t>
            </a:r>
            <a:r>
              <a:rPr sz="2000" b="1" dirty="0">
                <a:latin typeface="Arial"/>
                <a:cs typeface="Arial"/>
              </a:rPr>
              <a:t>o</a:t>
            </a:r>
            <a:r>
              <a:rPr sz="2000" b="1" spc="-15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k</a:t>
            </a:r>
            <a:r>
              <a:rPr sz="2000" b="1" spc="-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ng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for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</a:t>
            </a:r>
            <a:r>
              <a:rPr sz="2000" b="1" spc="-25" dirty="0">
                <a:latin typeface="Arial"/>
                <a:cs typeface="Arial"/>
              </a:rPr>
              <a:t>v</a:t>
            </a:r>
            <a:r>
              <a:rPr sz="2000" b="1" dirty="0">
                <a:latin typeface="Arial"/>
                <a:cs typeface="Arial"/>
              </a:rPr>
              <a:t>erseas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ocat</a:t>
            </a:r>
            <a:r>
              <a:rPr sz="2000" b="1" spc="-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ons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 </a:t>
            </a:r>
            <a:r>
              <a:rPr sz="2000" b="1" spc="20" dirty="0">
                <a:latin typeface="Arial"/>
                <a:cs typeface="Arial"/>
              </a:rPr>
              <a:t>w</a:t>
            </a:r>
            <a:r>
              <a:rPr sz="2000" b="1" dirty="0">
                <a:latin typeface="Arial"/>
                <a:cs typeface="Arial"/>
              </a:rPr>
              <a:t>ant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kn</a:t>
            </a:r>
            <a:r>
              <a:rPr sz="2000" b="1" spc="-15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w</a:t>
            </a:r>
            <a:r>
              <a:rPr sz="2000" b="1" spc="-5" dirty="0">
                <a:latin typeface="Arial"/>
                <a:cs typeface="Arial"/>
              </a:rPr>
              <a:t> i</a:t>
            </a:r>
            <a:r>
              <a:rPr sz="2000" b="1" dirty="0">
                <a:latin typeface="Arial"/>
                <a:cs typeface="Arial"/>
              </a:rPr>
              <a:t>f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there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conso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dated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st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ng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ocat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ons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 program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states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that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20" dirty="0">
                <a:latin typeface="Arial"/>
                <a:cs typeface="Arial"/>
              </a:rPr>
              <a:t>w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can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pro</a:t>
            </a:r>
            <a:r>
              <a:rPr sz="2000" b="1" spc="-25" dirty="0">
                <a:latin typeface="Arial"/>
                <a:cs typeface="Arial"/>
              </a:rPr>
              <a:t>v</a:t>
            </a:r>
            <a:r>
              <a:rPr sz="2000" b="1" spc="-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ser</a:t>
            </a:r>
            <a:r>
              <a:rPr sz="2000" b="1" spc="-25" dirty="0">
                <a:latin typeface="Arial"/>
                <a:cs typeface="Arial"/>
              </a:rPr>
              <a:t>v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ce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10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bers pr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or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depart</a:t>
            </a:r>
            <a:r>
              <a:rPr sz="2000" b="1" spc="-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ng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</a:t>
            </a:r>
            <a:r>
              <a:rPr sz="2000" b="1" spc="-25" dirty="0">
                <a:latin typeface="Arial"/>
                <a:cs typeface="Arial"/>
              </a:rPr>
              <a:t>v</a:t>
            </a:r>
            <a:r>
              <a:rPr sz="2000" b="1" dirty="0">
                <a:latin typeface="Arial"/>
                <a:cs typeface="Arial"/>
              </a:rPr>
              <a:t>erseas?</a:t>
            </a:r>
            <a:endParaRPr sz="2000">
              <a:latin typeface="Arial"/>
              <a:cs typeface="Arial"/>
            </a:endParaRPr>
          </a:p>
          <a:p>
            <a:pPr marL="12700" marR="165100">
              <a:lnSpc>
                <a:spcPct val="100000"/>
              </a:lnSpc>
              <a:spcBef>
                <a:spcPts val="480"/>
              </a:spcBef>
            </a:pPr>
            <a:r>
              <a:rPr sz="2000" b="1" spc="5" dirty="0">
                <a:solidFill>
                  <a:srgbClr val="00B0F0"/>
                </a:solidFill>
                <a:latin typeface="Arial"/>
                <a:cs typeface="Arial"/>
              </a:rPr>
              <a:t>AN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W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E</a:t>
            </a:r>
            <a:r>
              <a:rPr sz="2000" b="1" spc="5" dirty="0">
                <a:solidFill>
                  <a:srgbClr val="00B0F0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:</a:t>
            </a:r>
            <a:r>
              <a:rPr sz="2000" b="1" spc="-1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B0F0"/>
                </a:solidFill>
                <a:latin typeface="Arial"/>
                <a:cs typeface="Arial"/>
              </a:rPr>
              <a:t>C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on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tact</a:t>
            </a:r>
            <a:r>
              <a:rPr sz="2000" b="1" spc="-4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h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e</a:t>
            </a:r>
            <a:r>
              <a:rPr sz="2000" b="1" spc="-1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lo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cal</a:t>
            </a:r>
            <a:r>
              <a:rPr sz="2000" b="1" spc="-2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ra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s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n</a:t>
            </a:r>
            <a:r>
              <a:rPr sz="2000" b="1" spc="-3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B0F0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ss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sta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ce</a:t>
            </a:r>
            <a:r>
              <a:rPr sz="2000" b="1" spc="-4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B0F0"/>
                </a:solidFill>
                <a:latin typeface="Arial"/>
                <a:cs typeface="Arial"/>
              </a:rPr>
              <a:t>C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ter</a:t>
            </a:r>
            <a:r>
              <a:rPr sz="2000" b="1" spc="-3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f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r 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nfor</a:t>
            </a:r>
            <a:r>
              <a:rPr sz="2000" b="1" spc="-10" dirty="0">
                <a:solidFill>
                  <a:srgbClr val="00B0F0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at</a:t>
            </a:r>
            <a:r>
              <a:rPr sz="2000" b="1" spc="-5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B0F0"/>
                </a:solidFill>
                <a:latin typeface="Arial"/>
                <a:cs typeface="Arial"/>
              </a:rPr>
              <a:t>on.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94930" y="419707"/>
            <a:ext cx="115443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i="1" dirty="0">
                <a:solidFill>
                  <a:srgbClr val="0C2D83"/>
                </a:solidFill>
                <a:latin typeface="Arial"/>
                <a:cs typeface="Arial"/>
              </a:rPr>
              <a:t>Q</a:t>
            </a:r>
            <a:r>
              <a:rPr sz="3200" b="1" i="1" spc="-15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0C2D83"/>
                </a:solidFill>
                <a:latin typeface="Arial"/>
                <a:cs typeface="Arial"/>
              </a:rPr>
              <a:t>&amp; 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0921" y="1508761"/>
            <a:ext cx="736028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b="1" dirty="0">
                <a:latin typeface="Arial"/>
                <a:cs typeface="Arial"/>
              </a:rPr>
              <a:t>We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rece</a:t>
            </a:r>
            <a:r>
              <a:rPr sz="2000" b="1" spc="-5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y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rece</a:t>
            </a:r>
            <a:r>
              <a:rPr sz="2000" b="1" spc="-5" dirty="0">
                <a:latin typeface="Arial"/>
                <a:cs typeface="Arial"/>
              </a:rPr>
              <a:t>i</a:t>
            </a:r>
            <a:r>
              <a:rPr sz="2000" b="1" spc="-25" dirty="0">
                <a:latin typeface="Arial"/>
                <a:cs typeface="Arial"/>
              </a:rPr>
              <a:t>v</a:t>
            </a:r>
            <a:r>
              <a:rPr sz="2000" b="1" dirty="0">
                <a:latin typeface="Arial"/>
                <a:cs typeface="Arial"/>
              </a:rPr>
              <a:t>ed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essa</a:t>
            </a:r>
            <a:r>
              <a:rPr sz="2000" b="1" spc="-5" dirty="0">
                <a:latin typeface="Arial"/>
                <a:cs typeface="Arial"/>
              </a:rPr>
              <a:t>g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</a:t>
            </a:r>
            <a:r>
              <a:rPr sz="2000" b="1" spc="-5" dirty="0">
                <a:latin typeface="Arial"/>
                <a:cs typeface="Arial"/>
              </a:rPr>
              <a:t>g</a:t>
            </a:r>
            <a:r>
              <a:rPr sz="2000" b="1" dirty="0">
                <a:latin typeface="Arial"/>
                <a:cs typeface="Arial"/>
              </a:rPr>
              <a:t>ar</a:t>
            </a:r>
            <a:r>
              <a:rPr sz="2000" b="1" spc="-5" dirty="0">
                <a:latin typeface="Arial"/>
                <a:cs typeface="Arial"/>
              </a:rPr>
              <a:t>d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g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h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ack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f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5" dirty="0">
                <a:latin typeface="Arial"/>
                <a:cs typeface="Arial"/>
              </a:rPr>
              <a:t> n</a:t>
            </a:r>
            <a:r>
              <a:rPr sz="2000" b="1" dirty="0">
                <a:latin typeface="Arial"/>
                <a:cs typeface="Arial"/>
              </a:rPr>
              <a:t>eed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49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8130" marR="5080">
              <a:lnSpc>
                <a:spcPct val="100000"/>
              </a:lnSpc>
              <a:tabLst>
                <a:tab pos="1377315" algn="l"/>
              </a:tabLst>
            </a:pPr>
            <a:r>
              <a:rPr dirty="0"/>
              <a:t>for</a:t>
            </a:r>
            <a:r>
              <a:rPr spc="-20" dirty="0"/>
              <a:t> </a:t>
            </a:r>
            <a:r>
              <a:rPr dirty="0"/>
              <a:t>an</a:t>
            </a:r>
            <a:r>
              <a:rPr spc="-20" dirty="0"/>
              <a:t> </a:t>
            </a:r>
            <a:r>
              <a:rPr spc="-5" dirty="0"/>
              <a:t>M</a:t>
            </a:r>
            <a:r>
              <a:rPr dirty="0"/>
              <a:t>OU</a:t>
            </a:r>
            <a:r>
              <a:rPr spc="-15" dirty="0"/>
              <a:t> </a:t>
            </a:r>
            <a:r>
              <a:rPr dirty="0"/>
              <a:t>be</a:t>
            </a:r>
            <a:r>
              <a:rPr spc="-20" dirty="0"/>
              <a:t>t</a:t>
            </a:r>
            <a:r>
              <a:rPr spc="35" dirty="0"/>
              <a:t>w</a:t>
            </a:r>
            <a:r>
              <a:rPr dirty="0"/>
              <a:t>e</a:t>
            </a:r>
            <a:r>
              <a:rPr spc="-15" dirty="0"/>
              <a:t>e</a:t>
            </a:r>
            <a:r>
              <a:rPr dirty="0"/>
              <a:t>n</a:t>
            </a:r>
            <a:r>
              <a:rPr spc="-4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tra</a:t>
            </a:r>
            <a:r>
              <a:rPr spc="-5" dirty="0"/>
              <a:t>i</a:t>
            </a:r>
            <a:r>
              <a:rPr dirty="0"/>
              <a:t>n</a:t>
            </a:r>
            <a:r>
              <a:rPr spc="-10" dirty="0"/>
              <a:t>i</a:t>
            </a:r>
            <a:r>
              <a:rPr dirty="0"/>
              <a:t>ng</a:t>
            </a:r>
            <a:r>
              <a:rPr spc="-30" dirty="0"/>
              <a:t> </a:t>
            </a:r>
            <a:r>
              <a:rPr dirty="0"/>
              <a:t>partners</a:t>
            </a:r>
            <a:r>
              <a:rPr spc="-30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educat</a:t>
            </a:r>
            <a:r>
              <a:rPr spc="-10" dirty="0"/>
              <a:t>i</a:t>
            </a:r>
            <a:r>
              <a:rPr dirty="0"/>
              <a:t>on sect</a:t>
            </a:r>
            <a:r>
              <a:rPr spc="-10" dirty="0"/>
              <a:t>i</a:t>
            </a:r>
            <a:r>
              <a:rPr spc="-5" dirty="0"/>
              <a:t>on</a:t>
            </a:r>
            <a:r>
              <a:rPr dirty="0"/>
              <a:t>.	</a:t>
            </a:r>
            <a:r>
              <a:rPr spc="-10" dirty="0"/>
              <a:t>I</a:t>
            </a:r>
            <a:r>
              <a:rPr dirty="0"/>
              <a:t>f</a:t>
            </a:r>
            <a:r>
              <a:rPr spc="-15" dirty="0"/>
              <a:t> </a:t>
            </a:r>
            <a:r>
              <a:rPr dirty="0"/>
              <a:t>an</a:t>
            </a:r>
            <a:r>
              <a:rPr spc="-20" dirty="0"/>
              <a:t> </a:t>
            </a:r>
            <a:r>
              <a:rPr spc="-5" dirty="0"/>
              <a:t>M</a:t>
            </a:r>
            <a:r>
              <a:rPr dirty="0"/>
              <a:t>OU</a:t>
            </a:r>
            <a:r>
              <a:rPr spc="-15" dirty="0"/>
              <a:t> </a:t>
            </a:r>
            <a:r>
              <a:rPr spc="-10" dirty="0"/>
              <a:t>i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no</a:t>
            </a:r>
            <a:r>
              <a:rPr dirty="0"/>
              <a:t>t</a:t>
            </a:r>
            <a:r>
              <a:rPr spc="-15" dirty="0"/>
              <a:t> </a:t>
            </a:r>
            <a:r>
              <a:rPr spc="-10" dirty="0"/>
              <a:t>i</a:t>
            </a:r>
            <a:r>
              <a:rPr dirty="0"/>
              <a:t>n</a:t>
            </a:r>
            <a:r>
              <a:rPr spc="-5" dirty="0"/>
              <a:t> pl</a:t>
            </a:r>
            <a:r>
              <a:rPr dirty="0"/>
              <a:t>ace,</a:t>
            </a:r>
            <a:r>
              <a:rPr spc="-35" dirty="0"/>
              <a:t> </a:t>
            </a:r>
            <a:r>
              <a:rPr spc="35" dirty="0"/>
              <a:t>w</a:t>
            </a:r>
            <a:r>
              <a:rPr spc="-5" dirty="0"/>
              <a:t>h</a:t>
            </a:r>
            <a:r>
              <a:rPr dirty="0"/>
              <a:t>at</a:t>
            </a:r>
            <a:r>
              <a:rPr spc="-50" dirty="0"/>
              <a:t> </a:t>
            </a:r>
            <a:r>
              <a:rPr spc="20" dirty="0"/>
              <a:t>w</a:t>
            </a:r>
            <a:r>
              <a:rPr spc="-10" dirty="0"/>
              <a:t>i</a:t>
            </a:r>
            <a:r>
              <a:rPr spc="-5" dirty="0"/>
              <a:t>l</a:t>
            </a:r>
            <a:r>
              <a:rPr dirty="0"/>
              <a:t>l</a:t>
            </a:r>
            <a:r>
              <a:rPr spc="-60" dirty="0"/>
              <a:t> </a:t>
            </a:r>
            <a:r>
              <a:rPr dirty="0"/>
              <a:t>e</a:t>
            </a:r>
            <a:r>
              <a:rPr spc="-5" dirty="0"/>
              <a:t>n</a:t>
            </a:r>
            <a:r>
              <a:rPr dirty="0"/>
              <a:t>s</a:t>
            </a:r>
            <a:r>
              <a:rPr spc="-5" dirty="0"/>
              <a:t>u</a:t>
            </a:r>
            <a:r>
              <a:rPr dirty="0"/>
              <a:t>re</a:t>
            </a:r>
            <a:r>
              <a:rPr spc="-15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spc="35" dirty="0"/>
              <a:t>w</a:t>
            </a:r>
            <a:r>
              <a:rPr spc="-15" dirty="0"/>
              <a:t>e</a:t>
            </a:r>
            <a:r>
              <a:rPr spc="-10" dirty="0"/>
              <a:t>l</a:t>
            </a:r>
            <a:r>
              <a:rPr dirty="0"/>
              <a:t>l organ</a:t>
            </a:r>
            <a:r>
              <a:rPr spc="-5" dirty="0"/>
              <a:t>i</a:t>
            </a:r>
            <a:r>
              <a:rPr spc="5" dirty="0"/>
              <a:t>z</a:t>
            </a:r>
            <a:r>
              <a:rPr dirty="0"/>
              <a:t>ed</a:t>
            </a:r>
            <a:r>
              <a:rPr spc="-30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coord</a:t>
            </a:r>
            <a:r>
              <a:rPr spc="-10" dirty="0"/>
              <a:t>i</a:t>
            </a:r>
            <a:r>
              <a:rPr dirty="0"/>
              <a:t>nated</a:t>
            </a:r>
            <a:r>
              <a:rPr spc="-30" dirty="0"/>
              <a:t> </a:t>
            </a:r>
            <a:r>
              <a:rPr dirty="0"/>
              <a:t>tra</a:t>
            </a:r>
            <a:r>
              <a:rPr spc="-5" dirty="0"/>
              <a:t>i</a:t>
            </a:r>
            <a:r>
              <a:rPr dirty="0"/>
              <a:t>n</a:t>
            </a:r>
            <a:r>
              <a:rPr spc="-5" dirty="0"/>
              <a:t>i</a:t>
            </a:r>
            <a:r>
              <a:rPr dirty="0"/>
              <a:t>ng</a:t>
            </a:r>
            <a:r>
              <a:rPr spc="-30" dirty="0"/>
              <a:t> </a:t>
            </a:r>
            <a:r>
              <a:rPr dirty="0"/>
              <a:t>program</a:t>
            </a:r>
            <a:r>
              <a:rPr spc="-25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spc="-10" dirty="0"/>
              <a:t>i</a:t>
            </a:r>
            <a:r>
              <a:rPr dirty="0"/>
              <a:t>s</a:t>
            </a:r>
            <a:r>
              <a:rPr spc="-15" dirty="0"/>
              <a:t> </a:t>
            </a:r>
            <a:r>
              <a:rPr spc="-10" dirty="0"/>
              <a:t>i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p</a:t>
            </a:r>
            <a:r>
              <a:rPr spc="-5" dirty="0"/>
              <a:t>l</a:t>
            </a:r>
            <a:r>
              <a:rPr dirty="0"/>
              <a:t>ac</a:t>
            </a:r>
            <a:r>
              <a:rPr spc="-5" dirty="0"/>
              <a:t>e</a:t>
            </a:r>
            <a:r>
              <a:rPr dirty="0"/>
              <a:t>?</a:t>
            </a:r>
          </a:p>
          <a:p>
            <a:pPr marL="278130" marR="5080">
              <a:lnSpc>
                <a:spcPct val="100000"/>
              </a:lnSpc>
              <a:spcBef>
                <a:spcPts val="480"/>
              </a:spcBef>
              <a:tabLst>
                <a:tab pos="1634489" algn="l"/>
              </a:tabLst>
            </a:pPr>
            <a:r>
              <a:rPr spc="5" dirty="0">
                <a:solidFill>
                  <a:srgbClr val="00B0F0"/>
                </a:solidFill>
              </a:rPr>
              <a:t>AN</a:t>
            </a:r>
            <a:r>
              <a:rPr spc="-5" dirty="0">
                <a:solidFill>
                  <a:srgbClr val="00B0F0"/>
                </a:solidFill>
              </a:rPr>
              <a:t>S</a:t>
            </a:r>
            <a:r>
              <a:rPr dirty="0">
                <a:solidFill>
                  <a:srgbClr val="00B0F0"/>
                </a:solidFill>
              </a:rPr>
              <a:t>W</a:t>
            </a:r>
            <a:r>
              <a:rPr spc="-5" dirty="0">
                <a:solidFill>
                  <a:srgbClr val="00B0F0"/>
                </a:solidFill>
              </a:rPr>
              <a:t>E</a:t>
            </a:r>
            <a:r>
              <a:rPr spc="5" dirty="0">
                <a:solidFill>
                  <a:srgbClr val="00B0F0"/>
                </a:solidFill>
              </a:rPr>
              <a:t>R</a:t>
            </a:r>
            <a:r>
              <a:rPr dirty="0">
                <a:solidFill>
                  <a:srgbClr val="00B0F0"/>
                </a:solidFill>
              </a:rPr>
              <a:t>:	The</a:t>
            </a:r>
            <a:r>
              <a:rPr spc="-15" dirty="0">
                <a:solidFill>
                  <a:srgbClr val="00B0F0"/>
                </a:solidFill>
              </a:rPr>
              <a:t> </a:t>
            </a:r>
            <a:r>
              <a:rPr spc="5" dirty="0">
                <a:solidFill>
                  <a:srgbClr val="00B0F0"/>
                </a:solidFill>
              </a:rPr>
              <a:t>C</a:t>
            </a:r>
            <a:r>
              <a:rPr spc="-5" dirty="0">
                <a:solidFill>
                  <a:srgbClr val="00B0F0"/>
                </a:solidFill>
              </a:rPr>
              <a:t>S</a:t>
            </a:r>
            <a:r>
              <a:rPr dirty="0">
                <a:solidFill>
                  <a:srgbClr val="00B0F0"/>
                </a:solidFill>
              </a:rPr>
              <a:t>P app</a:t>
            </a:r>
            <a:r>
              <a:rPr spc="-5" dirty="0">
                <a:solidFill>
                  <a:srgbClr val="00B0F0"/>
                </a:solidFill>
              </a:rPr>
              <a:t>l</a:t>
            </a:r>
            <a:r>
              <a:rPr spc="-10" dirty="0">
                <a:solidFill>
                  <a:srgbClr val="00B0F0"/>
                </a:solidFill>
              </a:rPr>
              <a:t>i</a:t>
            </a:r>
            <a:r>
              <a:rPr dirty="0">
                <a:solidFill>
                  <a:srgbClr val="00B0F0"/>
                </a:solidFill>
              </a:rPr>
              <a:t>cat</a:t>
            </a:r>
            <a:r>
              <a:rPr spc="-5" dirty="0">
                <a:solidFill>
                  <a:srgbClr val="00B0F0"/>
                </a:solidFill>
              </a:rPr>
              <a:t>i</a:t>
            </a:r>
            <a:r>
              <a:rPr dirty="0">
                <a:solidFill>
                  <a:srgbClr val="00B0F0"/>
                </a:solidFill>
              </a:rPr>
              <a:t>on</a:t>
            </a:r>
            <a:r>
              <a:rPr spc="-5" dirty="0">
                <a:solidFill>
                  <a:srgbClr val="00B0F0"/>
                </a:solidFill>
              </a:rPr>
              <a:t>/</a:t>
            </a:r>
            <a:r>
              <a:rPr spc="-10" dirty="0">
                <a:solidFill>
                  <a:srgbClr val="00B0F0"/>
                </a:solidFill>
              </a:rPr>
              <a:t>m</a:t>
            </a:r>
            <a:r>
              <a:rPr dirty="0">
                <a:solidFill>
                  <a:srgbClr val="00B0F0"/>
                </a:solidFill>
              </a:rPr>
              <a:t>e</a:t>
            </a:r>
            <a:r>
              <a:rPr spc="-10" dirty="0">
                <a:solidFill>
                  <a:srgbClr val="00B0F0"/>
                </a:solidFill>
              </a:rPr>
              <a:t>m</a:t>
            </a:r>
            <a:r>
              <a:rPr dirty="0">
                <a:solidFill>
                  <a:srgbClr val="00B0F0"/>
                </a:solidFill>
              </a:rPr>
              <a:t>orandum</a:t>
            </a:r>
            <a:r>
              <a:rPr spc="-50" dirty="0">
                <a:solidFill>
                  <a:srgbClr val="00B0F0"/>
                </a:solidFill>
              </a:rPr>
              <a:t> </a:t>
            </a:r>
            <a:r>
              <a:rPr spc="-10" dirty="0">
                <a:solidFill>
                  <a:srgbClr val="00B0F0"/>
                </a:solidFill>
              </a:rPr>
              <a:t>i</a:t>
            </a:r>
            <a:r>
              <a:rPr dirty="0">
                <a:solidFill>
                  <a:srgbClr val="00B0F0"/>
                </a:solidFill>
              </a:rPr>
              <a:t>n</a:t>
            </a:r>
            <a:r>
              <a:rPr spc="-5" dirty="0">
                <a:solidFill>
                  <a:srgbClr val="00B0F0"/>
                </a:solidFill>
              </a:rPr>
              <a:t>i</a:t>
            </a:r>
            <a:r>
              <a:rPr dirty="0">
                <a:solidFill>
                  <a:srgbClr val="00B0F0"/>
                </a:solidFill>
              </a:rPr>
              <a:t>t</a:t>
            </a:r>
            <a:r>
              <a:rPr spc="-10" dirty="0">
                <a:solidFill>
                  <a:srgbClr val="00B0F0"/>
                </a:solidFill>
              </a:rPr>
              <a:t>i</a:t>
            </a:r>
            <a:r>
              <a:rPr dirty="0">
                <a:solidFill>
                  <a:srgbClr val="00B0F0"/>
                </a:solidFill>
              </a:rPr>
              <a:t>ated</a:t>
            </a:r>
            <a:r>
              <a:rPr spc="-40" dirty="0">
                <a:solidFill>
                  <a:srgbClr val="00B0F0"/>
                </a:solidFill>
              </a:rPr>
              <a:t> </a:t>
            </a:r>
            <a:r>
              <a:rPr dirty="0">
                <a:solidFill>
                  <a:srgbClr val="00B0F0"/>
                </a:solidFill>
              </a:rPr>
              <a:t>by</a:t>
            </a:r>
            <a:r>
              <a:rPr spc="-5" dirty="0">
                <a:solidFill>
                  <a:srgbClr val="00B0F0"/>
                </a:solidFill>
              </a:rPr>
              <a:t> </a:t>
            </a:r>
            <a:r>
              <a:rPr dirty="0">
                <a:solidFill>
                  <a:srgbClr val="00B0F0"/>
                </a:solidFill>
              </a:rPr>
              <a:t>the </a:t>
            </a:r>
            <a:r>
              <a:rPr spc="5" dirty="0">
                <a:solidFill>
                  <a:srgbClr val="00B0F0"/>
                </a:solidFill>
              </a:rPr>
              <a:t>A</a:t>
            </a:r>
            <a:r>
              <a:rPr spc="-10" dirty="0">
                <a:solidFill>
                  <a:srgbClr val="00B0F0"/>
                </a:solidFill>
              </a:rPr>
              <a:t>i</a:t>
            </a:r>
            <a:r>
              <a:rPr dirty="0">
                <a:solidFill>
                  <a:srgbClr val="00B0F0"/>
                </a:solidFill>
              </a:rPr>
              <a:t>r</a:t>
            </a:r>
            <a:r>
              <a:rPr spc="-10" dirty="0">
                <a:solidFill>
                  <a:srgbClr val="00B0F0"/>
                </a:solidFill>
              </a:rPr>
              <a:t>m</a:t>
            </a:r>
            <a:r>
              <a:rPr dirty="0">
                <a:solidFill>
                  <a:srgbClr val="00B0F0"/>
                </a:solidFill>
              </a:rPr>
              <a:t>en</a:t>
            </a:r>
            <a:r>
              <a:rPr spc="-30" dirty="0">
                <a:solidFill>
                  <a:srgbClr val="00B0F0"/>
                </a:solidFill>
              </a:rPr>
              <a:t> </a:t>
            </a:r>
            <a:r>
              <a:rPr spc="35" dirty="0">
                <a:solidFill>
                  <a:srgbClr val="00B0F0"/>
                </a:solidFill>
              </a:rPr>
              <a:t>w</a:t>
            </a:r>
            <a:r>
              <a:rPr spc="-10" dirty="0">
                <a:solidFill>
                  <a:srgbClr val="00B0F0"/>
                </a:solidFill>
              </a:rPr>
              <a:t>i</a:t>
            </a:r>
            <a:r>
              <a:rPr spc="-5" dirty="0">
                <a:solidFill>
                  <a:srgbClr val="00B0F0"/>
                </a:solidFill>
              </a:rPr>
              <a:t>l</a:t>
            </a:r>
            <a:r>
              <a:rPr dirty="0">
                <a:solidFill>
                  <a:srgbClr val="00B0F0"/>
                </a:solidFill>
              </a:rPr>
              <a:t>l</a:t>
            </a:r>
            <a:r>
              <a:rPr spc="-60" dirty="0">
                <a:solidFill>
                  <a:srgbClr val="00B0F0"/>
                </a:solidFill>
              </a:rPr>
              <a:t> </a:t>
            </a:r>
            <a:r>
              <a:rPr spc="-10" dirty="0">
                <a:solidFill>
                  <a:srgbClr val="00B0F0"/>
                </a:solidFill>
              </a:rPr>
              <a:t>i</a:t>
            </a:r>
            <a:r>
              <a:rPr dirty="0">
                <a:solidFill>
                  <a:srgbClr val="00B0F0"/>
                </a:solidFill>
              </a:rPr>
              <a:t>nc</a:t>
            </a:r>
            <a:r>
              <a:rPr spc="-10" dirty="0">
                <a:solidFill>
                  <a:srgbClr val="00B0F0"/>
                </a:solidFill>
              </a:rPr>
              <a:t>l</a:t>
            </a:r>
            <a:r>
              <a:rPr dirty="0">
                <a:solidFill>
                  <a:srgbClr val="00B0F0"/>
                </a:solidFill>
              </a:rPr>
              <a:t>ude</a:t>
            </a:r>
            <a:r>
              <a:rPr spc="-15" dirty="0">
                <a:solidFill>
                  <a:srgbClr val="00B0F0"/>
                </a:solidFill>
              </a:rPr>
              <a:t> </a:t>
            </a:r>
            <a:r>
              <a:rPr dirty="0">
                <a:solidFill>
                  <a:srgbClr val="00B0F0"/>
                </a:solidFill>
              </a:rPr>
              <a:t>re</a:t>
            </a:r>
            <a:r>
              <a:rPr spc="-5" dirty="0">
                <a:solidFill>
                  <a:srgbClr val="00B0F0"/>
                </a:solidFill>
              </a:rPr>
              <a:t>l</a:t>
            </a:r>
            <a:r>
              <a:rPr dirty="0">
                <a:solidFill>
                  <a:srgbClr val="00B0F0"/>
                </a:solidFill>
              </a:rPr>
              <a:t>e</a:t>
            </a:r>
            <a:r>
              <a:rPr spc="-25" dirty="0">
                <a:solidFill>
                  <a:srgbClr val="00B0F0"/>
                </a:solidFill>
              </a:rPr>
              <a:t>v</a:t>
            </a:r>
            <a:r>
              <a:rPr dirty="0">
                <a:solidFill>
                  <a:srgbClr val="00B0F0"/>
                </a:solidFill>
              </a:rPr>
              <a:t>ant </a:t>
            </a:r>
            <a:r>
              <a:rPr spc="-5" dirty="0">
                <a:solidFill>
                  <a:srgbClr val="00B0F0"/>
                </a:solidFill>
              </a:rPr>
              <a:t>i</a:t>
            </a:r>
            <a:r>
              <a:rPr dirty="0">
                <a:solidFill>
                  <a:srgbClr val="00B0F0"/>
                </a:solidFill>
              </a:rPr>
              <a:t>nfor</a:t>
            </a:r>
            <a:r>
              <a:rPr spc="-10" dirty="0">
                <a:solidFill>
                  <a:srgbClr val="00B0F0"/>
                </a:solidFill>
              </a:rPr>
              <a:t>m</a:t>
            </a:r>
            <a:r>
              <a:rPr dirty="0">
                <a:solidFill>
                  <a:srgbClr val="00B0F0"/>
                </a:solidFill>
              </a:rPr>
              <a:t>at</a:t>
            </a:r>
            <a:r>
              <a:rPr spc="-5" dirty="0">
                <a:solidFill>
                  <a:srgbClr val="00B0F0"/>
                </a:solidFill>
              </a:rPr>
              <a:t>i</a:t>
            </a:r>
            <a:r>
              <a:rPr dirty="0">
                <a:solidFill>
                  <a:srgbClr val="00B0F0"/>
                </a:solidFill>
              </a:rPr>
              <a:t>on</a:t>
            </a:r>
            <a:r>
              <a:rPr spc="-5" dirty="0">
                <a:solidFill>
                  <a:srgbClr val="00B0F0"/>
                </a:solidFill>
              </a:rPr>
              <a:t>/</a:t>
            </a:r>
            <a:r>
              <a:rPr dirty="0">
                <a:solidFill>
                  <a:srgbClr val="00B0F0"/>
                </a:solidFill>
              </a:rPr>
              <a:t>de</a:t>
            </a:r>
            <a:r>
              <a:rPr spc="-10" dirty="0">
                <a:solidFill>
                  <a:srgbClr val="00B0F0"/>
                </a:solidFill>
              </a:rPr>
              <a:t>t</a:t>
            </a:r>
            <a:r>
              <a:rPr dirty="0">
                <a:solidFill>
                  <a:srgbClr val="00B0F0"/>
                </a:solidFill>
              </a:rPr>
              <a:t>a</a:t>
            </a:r>
            <a:r>
              <a:rPr spc="-10" dirty="0">
                <a:solidFill>
                  <a:srgbClr val="00B0F0"/>
                </a:solidFill>
              </a:rPr>
              <a:t>i</a:t>
            </a:r>
            <a:r>
              <a:rPr spc="-5" dirty="0">
                <a:solidFill>
                  <a:srgbClr val="00B0F0"/>
                </a:solidFill>
              </a:rPr>
              <a:t>l</a:t>
            </a:r>
            <a:r>
              <a:rPr dirty="0">
                <a:solidFill>
                  <a:srgbClr val="00B0F0"/>
                </a:solidFill>
              </a:rPr>
              <a:t>s</a:t>
            </a:r>
            <a:r>
              <a:rPr spc="-55" dirty="0">
                <a:solidFill>
                  <a:srgbClr val="00B0F0"/>
                </a:solidFill>
              </a:rPr>
              <a:t> </a:t>
            </a:r>
            <a:r>
              <a:rPr dirty="0">
                <a:solidFill>
                  <a:srgbClr val="00B0F0"/>
                </a:solidFill>
              </a:rPr>
              <a:t>about</a:t>
            </a:r>
            <a:r>
              <a:rPr spc="-15" dirty="0">
                <a:solidFill>
                  <a:srgbClr val="00B0F0"/>
                </a:solidFill>
              </a:rPr>
              <a:t> </a:t>
            </a:r>
            <a:r>
              <a:rPr dirty="0">
                <a:solidFill>
                  <a:srgbClr val="00B0F0"/>
                </a:solidFill>
              </a:rPr>
              <a:t>the tra</a:t>
            </a:r>
            <a:r>
              <a:rPr spc="-5" dirty="0">
                <a:solidFill>
                  <a:srgbClr val="00B0F0"/>
                </a:solidFill>
              </a:rPr>
              <a:t>i</a:t>
            </a:r>
            <a:r>
              <a:rPr dirty="0">
                <a:solidFill>
                  <a:srgbClr val="00B0F0"/>
                </a:solidFill>
              </a:rPr>
              <a:t>n</a:t>
            </a:r>
            <a:r>
              <a:rPr spc="-10" dirty="0">
                <a:solidFill>
                  <a:srgbClr val="00B0F0"/>
                </a:solidFill>
              </a:rPr>
              <a:t>i</a:t>
            </a:r>
            <a:r>
              <a:rPr dirty="0">
                <a:solidFill>
                  <a:srgbClr val="00B0F0"/>
                </a:solidFill>
              </a:rPr>
              <a:t>ng</a:t>
            </a:r>
            <a:r>
              <a:rPr spc="-30" dirty="0">
                <a:solidFill>
                  <a:srgbClr val="00B0F0"/>
                </a:solidFill>
              </a:rPr>
              <a:t> </a:t>
            </a:r>
            <a:r>
              <a:rPr dirty="0">
                <a:solidFill>
                  <a:srgbClr val="00B0F0"/>
                </a:solidFill>
              </a:rPr>
              <a:t>program</a:t>
            </a:r>
            <a:r>
              <a:rPr spc="-25" dirty="0">
                <a:solidFill>
                  <a:srgbClr val="00B0F0"/>
                </a:solidFill>
              </a:rPr>
              <a:t> </a:t>
            </a:r>
            <a:r>
              <a:rPr dirty="0">
                <a:solidFill>
                  <a:srgbClr val="00B0F0"/>
                </a:solidFill>
              </a:rPr>
              <a:t>and</a:t>
            </a:r>
            <a:r>
              <a:rPr spc="-20" dirty="0">
                <a:solidFill>
                  <a:srgbClr val="00B0F0"/>
                </a:solidFill>
              </a:rPr>
              <a:t> </a:t>
            </a:r>
            <a:r>
              <a:rPr spc="35" dirty="0">
                <a:solidFill>
                  <a:srgbClr val="00B0F0"/>
                </a:solidFill>
              </a:rPr>
              <a:t>w</a:t>
            </a:r>
            <a:r>
              <a:rPr spc="-10" dirty="0">
                <a:solidFill>
                  <a:srgbClr val="00B0F0"/>
                </a:solidFill>
              </a:rPr>
              <a:t>i</a:t>
            </a:r>
            <a:r>
              <a:rPr spc="-5" dirty="0">
                <a:solidFill>
                  <a:srgbClr val="00B0F0"/>
                </a:solidFill>
              </a:rPr>
              <a:t>l</a:t>
            </a:r>
            <a:r>
              <a:rPr dirty="0">
                <a:solidFill>
                  <a:srgbClr val="00B0F0"/>
                </a:solidFill>
              </a:rPr>
              <a:t>l</a:t>
            </a:r>
            <a:r>
              <a:rPr spc="-60" dirty="0">
                <a:solidFill>
                  <a:srgbClr val="00B0F0"/>
                </a:solidFill>
              </a:rPr>
              <a:t> </a:t>
            </a:r>
            <a:r>
              <a:rPr dirty="0">
                <a:solidFill>
                  <a:srgbClr val="00B0F0"/>
                </a:solidFill>
              </a:rPr>
              <a:t>be</a:t>
            </a:r>
            <a:r>
              <a:rPr spc="-5" dirty="0">
                <a:solidFill>
                  <a:srgbClr val="00B0F0"/>
                </a:solidFill>
              </a:rPr>
              <a:t> </a:t>
            </a:r>
            <a:r>
              <a:rPr dirty="0">
                <a:solidFill>
                  <a:srgbClr val="00B0F0"/>
                </a:solidFill>
              </a:rPr>
              <a:t>s</a:t>
            </a:r>
            <a:r>
              <a:rPr spc="-5" dirty="0">
                <a:solidFill>
                  <a:srgbClr val="00B0F0"/>
                </a:solidFill>
              </a:rPr>
              <a:t>i</a:t>
            </a:r>
            <a:r>
              <a:rPr dirty="0">
                <a:solidFill>
                  <a:srgbClr val="00B0F0"/>
                </a:solidFill>
              </a:rPr>
              <a:t>gned</a:t>
            </a:r>
            <a:r>
              <a:rPr spc="-20" dirty="0">
                <a:solidFill>
                  <a:srgbClr val="00B0F0"/>
                </a:solidFill>
              </a:rPr>
              <a:t> </a:t>
            </a:r>
            <a:r>
              <a:rPr dirty="0">
                <a:solidFill>
                  <a:srgbClr val="00B0F0"/>
                </a:solidFill>
              </a:rPr>
              <a:t>by</a:t>
            </a:r>
            <a:r>
              <a:rPr spc="-5" dirty="0">
                <a:solidFill>
                  <a:srgbClr val="00B0F0"/>
                </a:solidFill>
              </a:rPr>
              <a:t> </a:t>
            </a:r>
            <a:r>
              <a:rPr dirty="0">
                <a:solidFill>
                  <a:srgbClr val="00B0F0"/>
                </a:solidFill>
              </a:rPr>
              <a:t>the</a:t>
            </a:r>
            <a:r>
              <a:rPr spc="-15" dirty="0">
                <a:solidFill>
                  <a:srgbClr val="00B0F0"/>
                </a:solidFill>
              </a:rPr>
              <a:t> </a:t>
            </a:r>
            <a:r>
              <a:rPr spc="5" dirty="0">
                <a:solidFill>
                  <a:srgbClr val="00B0F0"/>
                </a:solidFill>
              </a:rPr>
              <a:t>A</a:t>
            </a:r>
            <a:r>
              <a:rPr spc="-10" dirty="0">
                <a:solidFill>
                  <a:srgbClr val="00B0F0"/>
                </a:solidFill>
              </a:rPr>
              <a:t>i</a:t>
            </a:r>
            <a:r>
              <a:rPr dirty="0">
                <a:solidFill>
                  <a:srgbClr val="00B0F0"/>
                </a:solidFill>
              </a:rPr>
              <a:t>r</a:t>
            </a:r>
            <a:r>
              <a:rPr spc="-10" dirty="0">
                <a:solidFill>
                  <a:srgbClr val="00B0F0"/>
                </a:solidFill>
              </a:rPr>
              <a:t>m</a:t>
            </a:r>
            <a:r>
              <a:rPr dirty="0">
                <a:solidFill>
                  <a:srgbClr val="00B0F0"/>
                </a:solidFill>
              </a:rPr>
              <a:t>an</a:t>
            </a:r>
            <a:r>
              <a:rPr spc="-20" dirty="0">
                <a:solidFill>
                  <a:srgbClr val="00B0F0"/>
                </a:solidFill>
              </a:rPr>
              <a:t> </a:t>
            </a:r>
            <a:r>
              <a:rPr dirty="0">
                <a:solidFill>
                  <a:srgbClr val="00B0F0"/>
                </a:solidFill>
              </a:rPr>
              <a:t>and</a:t>
            </a:r>
            <a:r>
              <a:rPr spc="-20" dirty="0">
                <a:solidFill>
                  <a:srgbClr val="00B0F0"/>
                </a:solidFill>
              </a:rPr>
              <a:t> </a:t>
            </a:r>
            <a:r>
              <a:rPr dirty="0">
                <a:solidFill>
                  <a:srgbClr val="00B0F0"/>
                </a:solidFill>
              </a:rPr>
              <a:t>the </a:t>
            </a:r>
            <a:r>
              <a:rPr spc="5" dirty="0">
                <a:solidFill>
                  <a:srgbClr val="00B0F0"/>
                </a:solidFill>
              </a:rPr>
              <a:t>C</a:t>
            </a:r>
            <a:r>
              <a:rPr dirty="0">
                <a:solidFill>
                  <a:srgbClr val="00B0F0"/>
                </a:solidFill>
              </a:rPr>
              <a:t>o</a:t>
            </a:r>
            <a:r>
              <a:rPr spc="-10" dirty="0">
                <a:solidFill>
                  <a:srgbClr val="00B0F0"/>
                </a:solidFill>
              </a:rPr>
              <a:t>mm</a:t>
            </a:r>
            <a:r>
              <a:rPr dirty="0">
                <a:solidFill>
                  <a:srgbClr val="00B0F0"/>
                </a:solidFill>
              </a:rPr>
              <a:t>ander.</a:t>
            </a:r>
          </a:p>
          <a:p>
            <a:pPr marL="278130" marR="233679">
              <a:lnSpc>
                <a:spcPct val="100000"/>
              </a:lnSpc>
              <a:spcBef>
                <a:spcPts val="480"/>
              </a:spcBef>
              <a:tabLst>
                <a:tab pos="6935470" algn="l"/>
              </a:tabLst>
            </a:pPr>
            <a:r>
              <a:rPr spc="5" dirty="0"/>
              <a:t>H</a:t>
            </a:r>
            <a:r>
              <a:rPr spc="-15" dirty="0"/>
              <a:t>o</a:t>
            </a:r>
            <a:r>
              <a:rPr dirty="0"/>
              <a:t>w</a:t>
            </a:r>
            <a:r>
              <a:rPr spc="-5" dirty="0"/>
              <a:t> </a:t>
            </a:r>
            <a:r>
              <a:rPr dirty="0"/>
              <a:t>does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dirty="0"/>
              <a:t>r</a:t>
            </a:r>
            <a:r>
              <a:rPr spc="-10" dirty="0"/>
              <a:t>m</a:t>
            </a:r>
            <a:r>
              <a:rPr dirty="0"/>
              <a:t>an</a:t>
            </a:r>
            <a:r>
              <a:rPr spc="-20" dirty="0"/>
              <a:t> </a:t>
            </a:r>
            <a:r>
              <a:rPr dirty="0"/>
              <a:t>rece</a:t>
            </a:r>
            <a:r>
              <a:rPr spc="-10" dirty="0"/>
              <a:t>i</a:t>
            </a:r>
            <a:r>
              <a:rPr spc="-25" dirty="0"/>
              <a:t>v</a:t>
            </a:r>
            <a:r>
              <a:rPr dirty="0"/>
              <a:t>e</a:t>
            </a:r>
            <a:r>
              <a:rPr spc="-5" dirty="0"/>
              <a:t> </a:t>
            </a:r>
            <a:r>
              <a:rPr spc="-10" dirty="0"/>
              <a:t>i</a:t>
            </a:r>
            <a:r>
              <a:rPr dirty="0"/>
              <a:t>nfor</a:t>
            </a:r>
            <a:r>
              <a:rPr spc="-10" dirty="0"/>
              <a:t>m</a:t>
            </a:r>
            <a:r>
              <a:rPr dirty="0"/>
              <a:t>at</a:t>
            </a:r>
            <a:r>
              <a:rPr spc="-10" dirty="0"/>
              <a:t>i</a:t>
            </a:r>
            <a:r>
              <a:rPr dirty="0"/>
              <a:t>on</a:t>
            </a:r>
            <a:r>
              <a:rPr spc="-40" dirty="0"/>
              <a:t> </a:t>
            </a:r>
            <a:r>
              <a:rPr dirty="0"/>
              <a:t>about</a:t>
            </a:r>
            <a:r>
              <a:rPr spc="-15" dirty="0"/>
              <a:t> </a:t>
            </a:r>
            <a:r>
              <a:rPr spc="5" dirty="0"/>
              <a:t>C</a:t>
            </a:r>
            <a:r>
              <a:rPr spc="-5" dirty="0"/>
              <a:t>SP</a:t>
            </a:r>
            <a:r>
              <a:rPr dirty="0"/>
              <a:t>?	</a:t>
            </a:r>
            <a:r>
              <a:rPr spc="5" dirty="0"/>
              <a:t>H</a:t>
            </a:r>
            <a:r>
              <a:rPr spc="-15" dirty="0"/>
              <a:t>o</a:t>
            </a:r>
            <a:r>
              <a:rPr dirty="0"/>
              <a:t>w </a:t>
            </a:r>
            <a:r>
              <a:rPr spc="-5" dirty="0"/>
              <a:t>d</a:t>
            </a:r>
            <a:r>
              <a:rPr dirty="0"/>
              <a:t>o</a:t>
            </a:r>
            <a:r>
              <a:rPr spc="-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ey</a:t>
            </a:r>
            <a:r>
              <a:rPr spc="-15" dirty="0"/>
              <a:t> </a:t>
            </a:r>
            <a:r>
              <a:rPr dirty="0"/>
              <a:t>k</a:t>
            </a:r>
            <a:r>
              <a:rPr spc="-5" dirty="0"/>
              <a:t>n</a:t>
            </a:r>
            <a:r>
              <a:rPr spc="-15" dirty="0"/>
              <a:t>o</a:t>
            </a:r>
            <a:r>
              <a:rPr dirty="0"/>
              <a:t>w</a:t>
            </a:r>
            <a:r>
              <a:rPr spc="-20" dirty="0"/>
              <a:t> </a:t>
            </a:r>
            <a:r>
              <a:rPr spc="-10" dirty="0"/>
              <a:t>i</a:t>
            </a:r>
            <a:r>
              <a:rPr dirty="0"/>
              <a:t>t</a:t>
            </a:r>
            <a:r>
              <a:rPr spc="-15" dirty="0"/>
              <a:t> </a:t>
            </a:r>
            <a:r>
              <a:rPr dirty="0"/>
              <a:t>e</a:t>
            </a:r>
            <a:r>
              <a:rPr spc="-25" dirty="0"/>
              <a:t>v</a:t>
            </a:r>
            <a:r>
              <a:rPr dirty="0"/>
              <a:t>en</a:t>
            </a:r>
            <a:r>
              <a:rPr spc="5" dirty="0"/>
              <a:t> </a:t>
            </a:r>
            <a:r>
              <a:rPr dirty="0"/>
              <a:t>ex</a:t>
            </a:r>
            <a:r>
              <a:rPr spc="-5" dirty="0"/>
              <a:t>i</a:t>
            </a:r>
            <a:r>
              <a:rPr dirty="0"/>
              <a:t>sts.</a:t>
            </a:r>
            <a:r>
              <a:rPr spc="-35" dirty="0"/>
              <a:t> </a:t>
            </a:r>
            <a:r>
              <a:rPr dirty="0"/>
              <a:t>I</a:t>
            </a:r>
            <a:r>
              <a:rPr spc="-10" dirty="0"/>
              <a:t> </a:t>
            </a:r>
            <a:r>
              <a:rPr dirty="0"/>
              <a:t>a</a:t>
            </a:r>
            <a:r>
              <a:rPr spc="-10" dirty="0"/>
              <a:t>l</a:t>
            </a:r>
            <a:r>
              <a:rPr dirty="0"/>
              <a:t>rea</a:t>
            </a:r>
            <a:r>
              <a:rPr spc="-5" dirty="0"/>
              <a:t>d</a:t>
            </a:r>
            <a:r>
              <a:rPr dirty="0"/>
              <a:t>y</a:t>
            </a:r>
            <a:r>
              <a:rPr spc="-30" dirty="0"/>
              <a:t> </a:t>
            </a:r>
            <a:r>
              <a:rPr spc="-5" dirty="0"/>
              <a:t>h</a:t>
            </a:r>
            <a:r>
              <a:rPr dirty="0"/>
              <a:t>a</a:t>
            </a:r>
            <a:r>
              <a:rPr spc="-25" dirty="0"/>
              <a:t>v</a:t>
            </a:r>
            <a:r>
              <a:rPr dirty="0"/>
              <a:t>e</a:t>
            </a:r>
            <a:r>
              <a:rPr spc="10" dirty="0"/>
              <a:t> </a:t>
            </a:r>
            <a:r>
              <a:rPr spc="-5" dirty="0"/>
              <a:t>b</a:t>
            </a:r>
            <a:r>
              <a:rPr dirty="0"/>
              <a:t>r</a:t>
            </a:r>
            <a:r>
              <a:rPr spc="-5" dirty="0"/>
              <a:t>o</a:t>
            </a:r>
            <a:r>
              <a:rPr dirty="0"/>
              <a:t>c</a:t>
            </a:r>
            <a:r>
              <a:rPr spc="-5" dirty="0"/>
              <a:t>hu</a:t>
            </a:r>
            <a:r>
              <a:rPr dirty="0"/>
              <a:t>res</a:t>
            </a:r>
            <a:r>
              <a:rPr spc="-30" dirty="0"/>
              <a:t> 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d f</a:t>
            </a:r>
            <a:r>
              <a:rPr spc="-5" dirty="0"/>
              <a:t>l</a:t>
            </a:r>
            <a:r>
              <a:rPr spc="-35" dirty="0"/>
              <a:t>y</a:t>
            </a:r>
            <a:r>
              <a:rPr dirty="0"/>
              <a:t>ers</a:t>
            </a:r>
            <a:r>
              <a:rPr spc="5" dirty="0"/>
              <a:t> </a:t>
            </a:r>
            <a:r>
              <a:rPr spc="-5" dirty="0"/>
              <a:t>i</a:t>
            </a:r>
            <a:r>
              <a:rPr dirty="0"/>
              <a:t>n</a:t>
            </a:r>
            <a:r>
              <a:rPr spc="-20" dirty="0"/>
              <a:t> </a:t>
            </a:r>
            <a:r>
              <a:rPr spc="-10" dirty="0"/>
              <a:t>m</a:t>
            </a:r>
            <a:r>
              <a:rPr dirty="0"/>
              <a:t>y</a:t>
            </a:r>
            <a:r>
              <a:rPr spc="-5" dirty="0"/>
              <a:t> E</a:t>
            </a:r>
            <a:r>
              <a:rPr dirty="0"/>
              <a:t>ducat</a:t>
            </a:r>
            <a:r>
              <a:rPr spc="-5" dirty="0"/>
              <a:t>i</a:t>
            </a:r>
            <a:r>
              <a:rPr dirty="0"/>
              <a:t>on</a:t>
            </a:r>
            <a:r>
              <a:rPr spc="-20" dirty="0"/>
              <a:t> </a:t>
            </a:r>
            <a:r>
              <a:rPr spc="5" dirty="0"/>
              <a:t>C</a:t>
            </a:r>
            <a:r>
              <a:rPr dirty="0"/>
              <a:t>enter</a:t>
            </a:r>
            <a:r>
              <a:rPr spc="-30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custo</a:t>
            </a:r>
            <a:r>
              <a:rPr spc="-10" dirty="0"/>
              <a:t>m</a:t>
            </a:r>
            <a:r>
              <a:rPr dirty="0"/>
              <a:t>ers.</a:t>
            </a:r>
          </a:p>
          <a:p>
            <a:pPr marL="278130" marR="47625">
              <a:lnSpc>
                <a:spcPct val="100000"/>
              </a:lnSpc>
              <a:spcBef>
                <a:spcPts val="480"/>
              </a:spcBef>
            </a:pPr>
            <a:r>
              <a:rPr spc="5" dirty="0">
                <a:solidFill>
                  <a:srgbClr val="00B0F0"/>
                </a:solidFill>
              </a:rPr>
              <a:t>AN</a:t>
            </a:r>
            <a:r>
              <a:rPr spc="-5" dirty="0">
                <a:solidFill>
                  <a:srgbClr val="00B0F0"/>
                </a:solidFill>
              </a:rPr>
              <a:t>S</a:t>
            </a:r>
            <a:r>
              <a:rPr dirty="0">
                <a:solidFill>
                  <a:srgbClr val="00B0F0"/>
                </a:solidFill>
              </a:rPr>
              <a:t>W</a:t>
            </a:r>
            <a:r>
              <a:rPr spc="-5" dirty="0">
                <a:solidFill>
                  <a:srgbClr val="00B0F0"/>
                </a:solidFill>
              </a:rPr>
              <a:t>E</a:t>
            </a:r>
            <a:r>
              <a:rPr spc="5" dirty="0">
                <a:solidFill>
                  <a:srgbClr val="00B0F0"/>
                </a:solidFill>
              </a:rPr>
              <a:t>R</a:t>
            </a:r>
            <a:r>
              <a:rPr dirty="0">
                <a:solidFill>
                  <a:srgbClr val="00B0F0"/>
                </a:solidFill>
              </a:rPr>
              <a:t>:</a:t>
            </a:r>
            <a:r>
              <a:rPr spc="-15" dirty="0">
                <a:solidFill>
                  <a:srgbClr val="00B0F0"/>
                </a:solidFill>
              </a:rPr>
              <a:t> </a:t>
            </a:r>
            <a:r>
              <a:rPr spc="-5" dirty="0">
                <a:solidFill>
                  <a:srgbClr val="00B0F0"/>
                </a:solidFill>
              </a:rPr>
              <a:t>Th</a:t>
            </a:r>
            <a:r>
              <a:rPr dirty="0">
                <a:solidFill>
                  <a:srgbClr val="00B0F0"/>
                </a:solidFill>
              </a:rPr>
              <a:t>ere</a:t>
            </a:r>
            <a:r>
              <a:rPr spc="-15" dirty="0">
                <a:solidFill>
                  <a:srgbClr val="00B0F0"/>
                </a:solidFill>
              </a:rPr>
              <a:t> </a:t>
            </a:r>
            <a:r>
              <a:rPr spc="-5" dirty="0">
                <a:solidFill>
                  <a:srgbClr val="00B0F0"/>
                </a:solidFill>
              </a:rPr>
              <a:t>i</a:t>
            </a:r>
            <a:r>
              <a:rPr dirty="0">
                <a:solidFill>
                  <a:srgbClr val="00B0F0"/>
                </a:solidFill>
              </a:rPr>
              <a:t>s</a:t>
            </a:r>
            <a:r>
              <a:rPr spc="-15" dirty="0">
                <a:solidFill>
                  <a:srgbClr val="00B0F0"/>
                </a:solidFill>
              </a:rPr>
              <a:t> </a:t>
            </a:r>
            <a:r>
              <a:rPr dirty="0">
                <a:solidFill>
                  <a:srgbClr val="00B0F0"/>
                </a:solidFill>
              </a:rPr>
              <a:t>a</a:t>
            </a:r>
            <a:r>
              <a:rPr spc="-5" dirty="0">
                <a:solidFill>
                  <a:srgbClr val="00B0F0"/>
                </a:solidFill>
              </a:rPr>
              <a:t> M</a:t>
            </a:r>
            <a:r>
              <a:rPr spc="-35" dirty="0">
                <a:solidFill>
                  <a:srgbClr val="00B0F0"/>
                </a:solidFill>
              </a:rPr>
              <a:t>y</a:t>
            </a:r>
            <a:r>
              <a:rPr spc="-5" dirty="0">
                <a:solidFill>
                  <a:srgbClr val="00B0F0"/>
                </a:solidFill>
              </a:rPr>
              <a:t>P</a:t>
            </a:r>
            <a:r>
              <a:rPr dirty="0">
                <a:solidFill>
                  <a:srgbClr val="00B0F0"/>
                </a:solidFill>
              </a:rPr>
              <a:t>ers</a:t>
            </a:r>
            <a:r>
              <a:rPr spc="10" dirty="0">
                <a:solidFill>
                  <a:srgbClr val="00B0F0"/>
                </a:solidFill>
              </a:rPr>
              <a:t> </a:t>
            </a:r>
            <a:r>
              <a:rPr spc="-10" dirty="0">
                <a:solidFill>
                  <a:srgbClr val="00B0F0"/>
                </a:solidFill>
              </a:rPr>
              <a:t>m</a:t>
            </a:r>
            <a:r>
              <a:rPr dirty="0">
                <a:solidFill>
                  <a:srgbClr val="00B0F0"/>
                </a:solidFill>
              </a:rPr>
              <a:t>essa</a:t>
            </a:r>
            <a:r>
              <a:rPr spc="-5" dirty="0">
                <a:solidFill>
                  <a:srgbClr val="00B0F0"/>
                </a:solidFill>
              </a:rPr>
              <a:t>g</a:t>
            </a:r>
            <a:r>
              <a:rPr dirty="0">
                <a:solidFill>
                  <a:srgbClr val="00B0F0"/>
                </a:solidFill>
              </a:rPr>
              <a:t>e</a:t>
            </a:r>
            <a:r>
              <a:rPr spc="-15" dirty="0">
                <a:solidFill>
                  <a:srgbClr val="00B0F0"/>
                </a:solidFill>
              </a:rPr>
              <a:t> </a:t>
            </a:r>
            <a:r>
              <a:rPr spc="-5" dirty="0">
                <a:solidFill>
                  <a:srgbClr val="00B0F0"/>
                </a:solidFill>
              </a:rPr>
              <a:t>o</a:t>
            </a:r>
            <a:r>
              <a:rPr dirty="0">
                <a:solidFill>
                  <a:srgbClr val="00B0F0"/>
                </a:solidFill>
              </a:rPr>
              <a:t>n</a:t>
            </a:r>
            <a:r>
              <a:rPr spc="-5" dirty="0">
                <a:solidFill>
                  <a:srgbClr val="00B0F0"/>
                </a:solidFill>
              </a:rPr>
              <a:t> </a:t>
            </a:r>
            <a:r>
              <a:rPr dirty="0">
                <a:solidFill>
                  <a:srgbClr val="00B0F0"/>
                </a:solidFill>
              </a:rPr>
              <a:t>t</a:t>
            </a:r>
            <a:r>
              <a:rPr spc="-5" dirty="0">
                <a:solidFill>
                  <a:srgbClr val="00B0F0"/>
                </a:solidFill>
              </a:rPr>
              <a:t>h</a:t>
            </a:r>
            <a:r>
              <a:rPr dirty="0">
                <a:solidFill>
                  <a:srgbClr val="00B0F0"/>
                </a:solidFill>
              </a:rPr>
              <a:t>e</a:t>
            </a:r>
            <a:r>
              <a:rPr spc="-30" dirty="0">
                <a:solidFill>
                  <a:srgbClr val="00B0F0"/>
                </a:solidFill>
              </a:rPr>
              <a:t> </a:t>
            </a:r>
            <a:r>
              <a:rPr spc="5" dirty="0">
                <a:solidFill>
                  <a:srgbClr val="00B0F0"/>
                </a:solidFill>
              </a:rPr>
              <a:t>A</a:t>
            </a:r>
            <a:r>
              <a:rPr spc="-5" dirty="0">
                <a:solidFill>
                  <a:srgbClr val="00B0F0"/>
                </a:solidFill>
              </a:rPr>
              <a:t>i</a:t>
            </a:r>
            <a:r>
              <a:rPr dirty="0">
                <a:solidFill>
                  <a:srgbClr val="00B0F0"/>
                </a:solidFill>
              </a:rPr>
              <a:t>r</a:t>
            </a:r>
            <a:r>
              <a:rPr spc="-5" dirty="0">
                <a:solidFill>
                  <a:srgbClr val="00B0F0"/>
                </a:solidFill>
              </a:rPr>
              <a:t> Fo</a:t>
            </a:r>
            <a:r>
              <a:rPr dirty="0">
                <a:solidFill>
                  <a:srgbClr val="00B0F0"/>
                </a:solidFill>
              </a:rPr>
              <a:t>rce </a:t>
            </a:r>
            <a:r>
              <a:rPr spc="-5" dirty="0">
                <a:solidFill>
                  <a:srgbClr val="00B0F0"/>
                </a:solidFill>
              </a:rPr>
              <a:t>P</a:t>
            </a:r>
            <a:r>
              <a:rPr dirty="0">
                <a:solidFill>
                  <a:srgbClr val="00B0F0"/>
                </a:solidFill>
              </a:rPr>
              <a:t>ersonnel</a:t>
            </a:r>
            <a:r>
              <a:rPr spc="-25" dirty="0">
                <a:solidFill>
                  <a:srgbClr val="00B0F0"/>
                </a:solidFill>
              </a:rPr>
              <a:t> </a:t>
            </a:r>
            <a:r>
              <a:rPr spc="5" dirty="0">
                <a:solidFill>
                  <a:srgbClr val="00B0F0"/>
                </a:solidFill>
              </a:rPr>
              <a:t>C</a:t>
            </a:r>
            <a:r>
              <a:rPr dirty="0">
                <a:solidFill>
                  <a:srgbClr val="00B0F0"/>
                </a:solidFill>
              </a:rPr>
              <a:t>enter</a:t>
            </a:r>
            <a:r>
              <a:rPr spc="-30" dirty="0">
                <a:solidFill>
                  <a:srgbClr val="00B0F0"/>
                </a:solidFill>
              </a:rPr>
              <a:t> </a:t>
            </a:r>
            <a:r>
              <a:rPr dirty="0">
                <a:solidFill>
                  <a:srgbClr val="00B0F0"/>
                </a:solidFill>
              </a:rPr>
              <a:t>(</a:t>
            </a:r>
            <a:r>
              <a:rPr spc="5" dirty="0">
                <a:solidFill>
                  <a:srgbClr val="00B0F0"/>
                </a:solidFill>
              </a:rPr>
              <a:t>A</a:t>
            </a:r>
            <a:r>
              <a:rPr dirty="0">
                <a:solidFill>
                  <a:srgbClr val="00B0F0"/>
                </a:solidFill>
              </a:rPr>
              <a:t>F</a:t>
            </a:r>
            <a:r>
              <a:rPr spc="-5" dirty="0">
                <a:solidFill>
                  <a:srgbClr val="00B0F0"/>
                </a:solidFill>
              </a:rPr>
              <a:t>P</a:t>
            </a:r>
            <a:r>
              <a:rPr spc="5" dirty="0">
                <a:solidFill>
                  <a:srgbClr val="00B0F0"/>
                </a:solidFill>
              </a:rPr>
              <a:t>C</a:t>
            </a:r>
            <a:r>
              <a:rPr dirty="0">
                <a:solidFill>
                  <a:srgbClr val="00B0F0"/>
                </a:solidFill>
              </a:rPr>
              <a:t>).</a:t>
            </a:r>
            <a:r>
              <a:rPr spc="-35" dirty="0">
                <a:solidFill>
                  <a:srgbClr val="00B0F0"/>
                </a:solidFill>
              </a:rPr>
              <a:t> </a:t>
            </a:r>
            <a:r>
              <a:rPr spc="-5" dirty="0">
                <a:solidFill>
                  <a:srgbClr val="00B0F0"/>
                </a:solidFill>
              </a:rPr>
              <a:t>V</a:t>
            </a:r>
            <a:r>
              <a:rPr dirty="0">
                <a:solidFill>
                  <a:srgbClr val="00B0F0"/>
                </a:solidFill>
              </a:rPr>
              <a:t>ar</a:t>
            </a:r>
            <a:r>
              <a:rPr spc="-10" dirty="0">
                <a:solidFill>
                  <a:srgbClr val="00B0F0"/>
                </a:solidFill>
              </a:rPr>
              <a:t>i</a:t>
            </a:r>
            <a:r>
              <a:rPr dirty="0">
                <a:solidFill>
                  <a:srgbClr val="00B0F0"/>
                </a:solidFill>
              </a:rPr>
              <a:t>ous</a:t>
            </a:r>
            <a:r>
              <a:rPr spc="-15" dirty="0">
                <a:solidFill>
                  <a:srgbClr val="00B0F0"/>
                </a:solidFill>
              </a:rPr>
              <a:t> </a:t>
            </a:r>
            <a:r>
              <a:rPr spc="35" dirty="0">
                <a:solidFill>
                  <a:srgbClr val="00B0F0"/>
                </a:solidFill>
              </a:rPr>
              <a:t>w</a:t>
            </a:r>
            <a:r>
              <a:rPr dirty="0">
                <a:solidFill>
                  <a:srgbClr val="00B0F0"/>
                </a:solidFill>
              </a:rPr>
              <a:t>eb</a:t>
            </a:r>
            <a:r>
              <a:rPr spc="-15" dirty="0">
                <a:solidFill>
                  <a:srgbClr val="00B0F0"/>
                </a:solidFill>
              </a:rPr>
              <a:t>s</a:t>
            </a:r>
            <a:r>
              <a:rPr spc="-10" dirty="0">
                <a:solidFill>
                  <a:srgbClr val="00B0F0"/>
                </a:solidFill>
              </a:rPr>
              <a:t>it</a:t>
            </a:r>
            <a:r>
              <a:rPr dirty="0">
                <a:solidFill>
                  <a:srgbClr val="00B0F0"/>
                </a:solidFill>
              </a:rPr>
              <a:t>es</a:t>
            </a:r>
            <a:r>
              <a:rPr spc="-40" dirty="0">
                <a:solidFill>
                  <a:srgbClr val="00B0F0"/>
                </a:solidFill>
              </a:rPr>
              <a:t> </a:t>
            </a:r>
            <a:r>
              <a:rPr dirty="0">
                <a:solidFill>
                  <a:srgbClr val="00B0F0"/>
                </a:solidFill>
              </a:rPr>
              <a:t>d</a:t>
            </a:r>
            <a:r>
              <a:rPr spc="-5" dirty="0">
                <a:solidFill>
                  <a:srgbClr val="00B0F0"/>
                </a:solidFill>
              </a:rPr>
              <a:t>i</a:t>
            </a:r>
            <a:r>
              <a:rPr dirty="0">
                <a:solidFill>
                  <a:srgbClr val="00B0F0"/>
                </a:solidFill>
              </a:rPr>
              <a:t>scussed</a:t>
            </a:r>
            <a:r>
              <a:rPr spc="-30" dirty="0">
                <a:solidFill>
                  <a:srgbClr val="00B0F0"/>
                </a:solidFill>
              </a:rPr>
              <a:t> </a:t>
            </a:r>
            <a:r>
              <a:rPr spc="-5" dirty="0">
                <a:solidFill>
                  <a:srgbClr val="00B0F0"/>
                </a:solidFill>
              </a:rPr>
              <a:t>i</a:t>
            </a:r>
            <a:r>
              <a:rPr dirty="0">
                <a:solidFill>
                  <a:srgbClr val="00B0F0"/>
                </a:solidFill>
              </a:rPr>
              <a:t>n</a:t>
            </a:r>
            <a:r>
              <a:rPr spc="-5" dirty="0">
                <a:solidFill>
                  <a:srgbClr val="00B0F0"/>
                </a:solidFill>
              </a:rPr>
              <a:t> </a:t>
            </a:r>
            <a:r>
              <a:rPr dirty="0">
                <a:solidFill>
                  <a:srgbClr val="00B0F0"/>
                </a:solidFill>
              </a:rPr>
              <a:t>th</a:t>
            </a:r>
            <a:r>
              <a:rPr spc="-5" dirty="0">
                <a:solidFill>
                  <a:srgbClr val="00B0F0"/>
                </a:solidFill>
              </a:rPr>
              <a:t>i</a:t>
            </a:r>
            <a:r>
              <a:rPr dirty="0">
                <a:solidFill>
                  <a:srgbClr val="00B0F0"/>
                </a:solidFill>
              </a:rPr>
              <a:t>s br</a:t>
            </a:r>
            <a:r>
              <a:rPr spc="-10" dirty="0">
                <a:solidFill>
                  <a:srgbClr val="00B0F0"/>
                </a:solidFill>
              </a:rPr>
              <a:t>i</a:t>
            </a:r>
            <a:r>
              <a:rPr dirty="0">
                <a:solidFill>
                  <a:srgbClr val="00B0F0"/>
                </a:solidFill>
              </a:rPr>
              <a:t>ef</a:t>
            </a:r>
            <a:r>
              <a:rPr spc="-10" dirty="0">
                <a:solidFill>
                  <a:srgbClr val="00B0F0"/>
                </a:solidFill>
              </a:rPr>
              <a:t>i</a:t>
            </a:r>
            <a:r>
              <a:rPr dirty="0">
                <a:solidFill>
                  <a:srgbClr val="00B0F0"/>
                </a:solidFill>
              </a:rPr>
              <a:t>ng.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94930" y="419707"/>
            <a:ext cx="115443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i="1" dirty="0">
                <a:solidFill>
                  <a:srgbClr val="0C2D83"/>
                </a:solidFill>
                <a:latin typeface="Arial"/>
                <a:cs typeface="Arial"/>
              </a:rPr>
              <a:t>Q</a:t>
            </a:r>
            <a:r>
              <a:rPr sz="3200" b="1" i="1" spc="-15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0C2D83"/>
                </a:solidFill>
                <a:latin typeface="Arial"/>
                <a:cs typeface="Arial"/>
              </a:rPr>
              <a:t>&amp; 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3821" rIns="0" bIns="0" rtlCol="0">
            <a:spAutoFit/>
          </a:bodyPr>
          <a:lstStyle/>
          <a:p>
            <a:pPr marL="5848350">
              <a:lnSpc>
                <a:spcPct val="100000"/>
              </a:lnSpc>
            </a:pPr>
            <a:r>
              <a:rPr dirty="0"/>
              <a:t>CSP</a:t>
            </a:r>
            <a:r>
              <a:rPr spc="-5" dirty="0"/>
              <a:t> </a:t>
            </a:r>
            <a:r>
              <a:rPr dirty="0"/>
              <a:t>Pr</a:t>
            </a:r>
            <a:r>
              <a:rPr spc="-5" dirty="0"/>
              <a:t>o</a:t>
            </a:r>
            <a:r>
              <a:rPr spc="-10" dirty="0"/>
              <a:t>ces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74013" y="1853072"/>
            <a:ext cx="7178040" cy="2378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180" indent="-284480">
              <a:lnSpc>
                <a:spcPct val="100000"/>
              </a:lnSpc>
              <a:buClr>
                <a:srgbClr val="002060"/>
              </a:buClr>
              <a:buFont typeface="Wingdings"/>
              <a:buChar char=""/>
              <a:tabLst>
                <a:tab pos="297815" algn="l"/>
              </a:tabLst>
            </a:pPr>
            <a:r>
              <a:rPr sz="2400" b="1" spc="-5" dirty="0">
                <a:latin typeface="Arial"/>
                <a:cs typeface="Arial"/>
              </a:rPr>
              <a:t>STE</a:t>
            </a:r>
            <a:r>
              <a:rPr sz="2400" b="1" dirty="0">
                <a:latin typeface="Arial"/>
                <a:cs typeface="Arial"/>
              </a:rPr>
              <a:t>P 1 –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DETER</a:t>
            </a:r>
            <a:r>
              <a:rPr sz="2400" b="1" dirty="0">
                <a:latin typeface="Arial"/>
                <a:cs typeface="Arial"/>
              </a:rPr>
              <a:t>MI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EL</a:t>
            </a:r>
            <a:r>
              <a:rPr sz="2400" b="1" dirty="0">
                <a:latin typeface="Arial"/>
                <a:cs typeface="Arial"/>
              </a:rPr>
              <a:t>IGI</a:t>
            </a:r>
            <a:r>
              <a:rPr sz="2400" b="1" spc="-5" dirty="0">
                <a:latin typeface="Arial"/>
                <a:cs typeface="Arial"/>
              </a:rPr>
              <a:t>B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002060"/>
              </a:buClr>
              <a:buFont typeface="Wingdings"/>
              <a:buChar char=""/>
            </a:pPr>
            <a:endParaRPr sz="3500">
              <a:latin typeface="Times New Roman"/>
              <a:cs typeface="Times New Roman"/>
            </a:endParaRPr>
          </a:p>
          <a:p>
            <a:pPr marL="699770" marR="5080" lvl="1" indent="-280670">
              <a:lnSpc>
                <a:spcPct val="100000"/>
              </a:lnSpc>
              <a:buClr>
                <a:srgbClr val="002060"/>
              </a:buClr>
              <a:buFont typeface="Wingdings"/>
              <a:buChar char=""/>
              <a:tabLst>
                <a:tab pos="700405" algn="l"/>
              </a:tabLst>
            </a:pP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irm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n m</a:t>
            </a:r>
            <a:r>
              <a:rPr sz="2400" b="1" spc="-5" dirty="0">
                <a:latin typeface="Arial"/>
                <a:cs typeface="Arial"/>
              </a:rPr>
              <a:t>us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 b</a:t>
            </a:r>
            <a:r>
              <a:rPr sz="2400" b="1" dirty="0">
                <a:latin typeface="Arial"/>
                <a:cs typeface="Arial"/>
              </a:rPr>
              <a:t>e </a:t>
            </a:r>
            <a:r>
              <a:rPr sz="2400" b="1" spc="25" dirty="0">
                <a:latin typeface="Arial"/>
                <a:cs typeface="Arial"/>
              </a:rPr>
              <a:t>w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h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18</a:t>
            </a:r>
            <a:r>
              <a:rPr sz="2400" b="1" dirty="0">
                <a:latin typeface="Arial"/>
                <a:cs typeface="Arial"/>
              </a:rPr>
              <a:t>0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da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-5" dirty="0">
                <a:latin typeface="Arial"/>
                <a:cs typeface="Arial"/>
              </a:rPr>
              <a:t> app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oved 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tir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5" dirty="0">
                <a:latin typeface="Arial"/>
                <a:cs typeface="Arial"/>
              </a:rPr>
              <a:t>en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 o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sepa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ti</a:t>
            </a:r>
            <a:r>
              <a:rPr sz="2400" b="1" spc="-5" dirty="0"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 marL="699770" marR="43180" lvl="1" indent="-280670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/>
              <a:buChar char=""/>
              <a:tabLst>
                <a:tab pos="700405" algn="l"/>
              </a:tabLst>
            </a:pPr>
            <a:r>
              <a:rPr sz="2400" b="1" spc="-5" dirty="0">
                <a:latin typeface="Arial"/>
                <a:cs typeface="Arial"/>
              </a:rPr>
              <a:t>Pa</a:t>
            </a:r>
            <a:r>
              <a:rPr sz="2400" b="1" dirty="0">
                <a:latin typeface="Arial"/>
                <a:cs typeface="Arial"/>
              </a:rPr>
              <a:t>rti</a:t>
            </a:r>
            <a:r>
              <a:rPr sz="2400" b="1" spc="-5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pa</a:t>
            </a:r>
            <a:r>
              <a:rPr sz="2400" b="1" dirty="0">
                <a:latin typeface="Arial"/>
                <a:cs typeface="Arial"/>
              </a:rPr>
              <a:t>ti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dependen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 o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un</a:t>
            </a:r>
            <a:r>
              <a:rPr sz="2400" b="1" dirty="0">
                <a:latin typeface="Arial"/>
                <a:cs typeface="Arial"/>
              </a:rPr>
              <a:t>it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an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mi</a:t>
            </a:r>
            <a:r>
              <a:rPr sz="2400" b="1" spc="-5" dirty="0">
                <a:latin typeface="Arial"/>
                <a:cs typeface="Arial"/>
              </a:rPr>
              <a:t>ss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on 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equ</a:t>
            </a:r>
            <a:r>
              <a:rPr sz="2400" b="1" dirty="0">
                <a:latin typeface="Arial"/>
                <a:cs typeface="Arial"/>
              </a:rPr>
              <a:t>ir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5" dirty="0">
                <a:latin typeface="Arial"/>
                <a:cs typeface="Arial"/>
              </a:rPr>
              <a:t>en</a:t>
            </a:r>
            <a:r>
              <a:rPr sz="2400" b="1" dirty="0">
                <a:latin typeface="Arial"/>
                <a:cs typeface="Arial"/>
              </a:rPr>
              <a:t>ts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53511" y="2133600"/>
            <a:ext cx="3238499" cy="3209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11" y="19811"/>
            <a:ext cx="1485900" cy="1143000"/>
          </a:xfrm>
          <a:custGeom>
            <a:avLst/>
            <a:gdLst/>
            <a:ahLst/>
            <a:cxnLst/>
            <a:rect l="l" t="t" r="r" b="b"/>
            <a:pathLst>
              <a:path w="1485900" h="1143000">
                <a:moveTo>
                  <a:pt x="0" y="0"/>
                </a:moveTo>
                <a:lnTo>
                  <a:pt x="1485900" y="0"/>
                </a:lnTo>
                <a:lnTo>
                  <a:pt x="14859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1398" rIns="0" bIns="0" rtlCol="0">
            <a:spAutoFit/>
          </a:bodyPr>
          <a:lstStyle/>
          <a:p>
            <a:pPr marL="1650364">
              <a:lnSpc>
                <a:spcPct val="100000"/>
              </a:lnSpc>
            </a:pPr>
            <a:r>
              <a:rPr dirty="0">
                <a:solidFill>
                  <a:srgbClr val="002060"/>
                </a:solidFill>
              </a:rPr>
              <a:t>A</a:t>
            </a:r>
            <a:r>
              <a:rPr spc="-5" dirty="0">
                <a:solidFill>
                  <a:srgbClr val="002060"/>
                </a:solidFill>
              </a:rPr>
              <a:t>i</a:t>
            </a:r>
            <a:r>
              <a:rPr dirty="0">
                <a:solidFill>
                  <a:srgbClr val="002060"/>
                </a:solidFill>
              </a:rPr>
              <a:t>r</a:t>
            </a:r>
            <a:r>
              <a:rPr spc="-5" dirty="0">
                <a:solidFill>
                  <a:srgbClr val="002060"/>
                </a:solidFill>
              </a:rPr>
              <a:t> Fo</a:t>
            </a:r>
            <a:r>
              <a:rPr dirty="0">
                <a:solidFill>
                  <a:srgbClr val="002060"/>
                </a:solidFill>
              </a:rPr>
              <a:t>r</a:t>
            </a:r>
            <a:r>
              <a:rPr spc="-10" dirty="0">
                <a:solidFill>
                  <a:srgbClr val="002060"/>
                </a:solidFill>
              </a:rPr>
              <a:t>c</a:t>
            </a:r>
            <a:r>
              <a:rPr dirty="0">
                <a:solidFill>
                  <a:srgbClr val="002060"/>
                </a:solidFill>
              </a:rPr>
              <a:t>e</a:t>
            </a:r>
            <a:r>
              <a:rPr spc="-2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P</a:t>
            </a:r>
            <a:r>
              <a:rPr spc="-10" dirty="0">
                <a:solidFill>
                  <a:srgbClr val="002060"/>
                </a:solidFill>
              </a:rPr>
              <a:t>e</a:t>
            </a:r>
            <a:r>
              <a:rPr dirty="0">
                <a:solidFill>
                  <a:srgbClr val="002060"/>
                </a:solidFill>
              </a:rPr>
              <a:t>r</a:t>
            </a:r>
            <a:r>
              <a:rPr spc="-10" dirty="0">
                <a:solidFill>
                  <a:srgbClr val="002060"/>
                </a:solidFill>
              </a:rPr>
              <a:t>s</a:t>
            </a:r>
            <a:r>
              <a:rPr spc="-5" dirty="0">
                <a:solidFill>
                  <a:srgbClr val="002060"/>
                </a:solidFill>
              </a:rPr>
              <a:t>onn</a:t>
            </a:r>
            <a:r>
              <a:rPr spc="-10" dirty="0">
                <a:solidFill>
                  <a:srgbClr val="002060"/>
                </a:solidFill>
              </a:rPr>
              <a:t>e</a:t>
            </a:r>
            <a:r>
              <a:rPr dirty="0">
                <a:solidFill>
                  <a:srgbClr val="002060"/>
                </a:solidFill>
              </a:rPr>
              <a:t>l</a:t>
            </a:r>
            <a:r>
              <a:rPr spc="-3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C</a:t>
            </a:r>
            <a:r>
              <a:rPr spc="-10" dirty="0">
                <a:solidFill>
                  <a:srgbClr val="002060"/>
                </a:solidFill>
              </a:rPr>
              <a:t>e</a:t>
            </a:r>
            <a:r>
              <a:rPr spc="-5" dirty="0">
                <a:solidFill>
                  <a:srgbClr val="002060"/>
                </a:solidFill>
              </a:rPr>
              <a:t>n</a:t>
            </a:r>
            <a:r>
              <a:rPr dirty="0">
                <a:solidFill>
                  <a:srgbClr val="002060"/>
                </a:solidFill>
              </a:rPr>
              <a:t>t</a:t>
            </a:r>
            <a:r>
              <a:rPr spc="-10" dirty="0">
                <a:solidFill>
                  <a:srgbClr val="002060"/>
                </a:solidFill>
              </a:rPr>
              <a:t>e</a:t>
            </a:r>
            <a:r>
              <a:rPr dirty="0">
                <a:solidFill>
                  <a:srgbClr val="002060"/>
                </a:solidFill>
              </a:rPr>
              <a:t>r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50</a:t>
            </a:fld>
            <a:endParaRPr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6921" y="3261248"/>
            <a:ext cx="259842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BAC</a:t>
            </a:r>
            <a:r>
              <a:rPr sz="2400" b="1" dirty="0">
                <a:latin typeface="Arial"/>
                <a:cs typeface="Arial"/>
              </a:rPr>
              <a:t>K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P </a:t>
            </a:r>
            <a:r>
              <a:rPr sz="2400" b="1" spc="-5" dirty="0">
                <a:latin typeface="Arial"/>
                <a:cs typeface="Arial"/>
              </a:rPr>
              <a:t>SL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DES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51</a:t>
            </a:fld>
            <a:endParaRPr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6875" marR="5080" indent="2630170">
              <a:lnSpc>
                <a:spcPct val="100000"/>
              </a:lnSpc>
            </a:pPr>
            <a:r>
              <a:rPr sz="2900" i="0" dirty="0">
                <a:latin typeface="Arial"/>
                <a:cs typeface="Arial"/>
              </a:rPr>
              <a:t>A</a:t>
            </a:r>
            <a:r>
              <a:rPr sz="2900" i="0" spc="-5" dirty="0">
                <a:latin typeface="Arial"/>
                <a:cs typeface="Arial"/>
              </a:rPr>
              <a:t>i</a:t>
            </a:r>
            <a:r>
              <a:rPr sz="2900" i="0" dirty="0">
                <a:latin typeface="Arial"/>
                <a:cs typeface="Arial"/>
              </a:rPr>
              <a:t>r</a:t>
            </a:r>
            <a:r>
              <a:rPr sz="2900" i="0" spc="-20" dirty="0">
                <a:latin typeface="Arial"/>
                <a:cs typeface="Arial"/>
              </a:rPr>
              <a:t> </a:t>
            </a:r>
            <a:r>
              <a:rPr sz="2900" i="0" dirty="0">
                <a:latin typeface="Arial"/>
                <a:cs typeface="Arial"/>
              </a:rPr>
              <a:t>Fo</a:t>
            </a:r>
            <a:r>
              <a:rPr sz="2900" i="0" spc="-5" dirty="0">
                <a:latin typeface="Arial"/>
                <a:cs typeface="Arial"/>
              </a:rPr>
              <a:t>r</a:t>
            </a:r>
            <a:r>
              <a:rPr sz="2900" i="0" spc="5" dirty="0">
                <a:latin typeface="Arial"/>
                <a:cs typeface="Arial"/>
              </a:rPr>
              <a:t>c</a:t>
            </a:r>
            <a:r>
              <a:rPr sz="2900" i="0" dirty="0">
                <a:latin typeface="Arial"/>
                <a:cs typeface="Arial"/>
              </a:rPr>
              <a:t>e Un</a:t>
            </a:r>
            <a:r>
              <a:rPr sz="2900" i="0" spc="5" dirty="0">
                <a:latin typeface="Arial"/>
                <a:cs typeface="Arial"/>
              </a:rPr>
              <a:t>e</a:t>
            </a:r>
            <a:r>
              <a:rPr sz="2900" i="0" spc="-5" dirty="0">
                <a:latin typeface="Arial"/>
                <a:cs typeface="Arial"/>
              </a:rPr>
              <a:t>m</a:t>
            </a:r>
            <a:r>
              <a:rPr sz="2900" i="0" dirty="0">
                <a:latin typeface="Arial"/>
                <a:cs typeface="Arial"/>
              </a:rPr>
              <a:t>p</a:t>
            </a:r>
            <a:r>
              <a:rPr sz="2900" i="0" spc="-5" dirty="0">
                <a:latin typeface="Arial"/>
                <a:cs typeface="Arial"/>
              </a:rPr>
              <a:t>l</a:t>
            </a:r>
            <a:r>
              <a:rPr sz="2900" i="0" dirty="0">
                <a:latin typeface="Arial"/>
                <a:cs typeface="Arial"/>
              </a:rPr>
              <a:t>o</a:t>
            </a:r>
            <a:r>
              <a:rPr sz="2900" i="0" spc="-45" dirty="0">
                <a:latin typeface="Arial"/>
                <a:cs typeface="Arial"/>
              </a:rPr>
              <a:t>y</a:t>
            </a:r>
            <a:r>
              <a:rPr sz="2900" i="0" spc="-5" dirty="0">
                <a:latin typeface="Arial"/>
                <a:cs typeface="Arial"/>
              </a:rPr>
              <a:t>m</a:t>
            </a:r>
            <a:r>
              <a:rPr sz="2900" i="0" spc="5" dirty="0">
                <a:latin typeface="Arial"/>
                <a:cs typeface="Arial"/>
              </a:rPr>
              <a:t>e</a:t>
            </a:r>
            <a:r>
              <a:rPr sz="2900" i="0" dirty="0">
                <a:latin typeface="Arial"/>
                <a:cs typeface="Arial"/>
              </a:rPr>
              <a:t>nt Co</a:t>
            </a:r>
            <a:r>
              <a:rPr sz="2900" i="0" spc="-5" dirty="0">
                <a:latin typeface="Arial"/>
                <a:cs typeface="Arial"/>
              </a:rPr>
              <a:t>m</a:t>
            </a:r>
            <a:r>
              <a:rPr sz="2900" i="0" dirty="0">
                <a:latin typeface="Arial"/>
                <a:cs typeface="Arial"/>
              </a:rPr>
              <a:t>p</a:t>
            </a:r>
            <a:r>
              <a:rPr sz="2900" i="0" spc="5" dirty="0">
                <a:latin typeface="Arial"/>
                <a:cs typeface="Arial"/>
              </a:rPr>
              <a:t>e</a:t>
            </a:r>
            <a:r>
              <a:rPr sz="2900" i="0" dirty="0">
                <a:latin typeface="Arial"/>
                <a:cs typeface="Arial"/>
              </a:rPr>
              <a:t>n</a:t>
            </a:r>
            <a:r>
              <a:rPr sz="2900" i="0" spc="5" dirty="0">
                <a:latin typeface="Arial"/>
                <a:cs typeface="Arial"/>
              </a:rPr>
              <a:t>sa</a:t>
            </a:r>
            <a:r>
              <a:rPr sz="2900" i="0" spc="-10" dirty="0">
                <a:latin typeface="Arial"/>
                <a:cs typeface="Arial"/>
              </a:rPr>
              <a:t>t</a:t>
            </a:r>
            <a:r>
              <a:rPr sz="2900" i="0" spc="-5" dirty="0">
                <a:latin typeface="Arial"/>
                <a:cs typeface="Arial"/>
              </a:rPr>
              <a:t>i</a:t>
            </a:r>
            <a:r>
              <a:rPr sz="2900" i="0" dirty="0">
                <a:latin typeface="Arial"/>
                <a:cs typeface="Arial"/>
              </a:rPr>
              <a:t>on</a:t>
            </a:r>
            <a:r>
              <a:rPr sz="2900" i="0" spc="-50" dirty="0">
                <a:latin typeface="Arial"/>
                <a:cs typeface="Arial"/>
              </a:rPr>
              <a:t> </a:t>
            </a:r>
            <a:r>
              <a:rPr sz="2900" i="0" dirty="0">
                <a:latin typeface="Arial"/>
                <a:cs typeface="Arial"/>
              </a:rPr>
              <a:t>B</a:t>
            </a:r>
            <a:r>
              <a:rPr sz="2900" i="0" spc="5" dirty="0">
                <a:latin typeface="Arial"/>
                <a:cs typeface="Arial"/>
              </a:rPr>
              <a:t>e</a:t>
            </a:r>
            <a:r>
              <a:rPr sz="2900" i="0" dirty="0">
                <a:latin typeface="Arial"/>
                <a:cs typeface="Arial"/>
              </a:rPr>
              <a:t>n</a:t>
            </a:r>
            <a:r>
              <a:rPr sz="2900" i="0" spc="5" dirty="0">
                <a:latin typeface="Arial"/>
                <a:cs typeface="Arial"/>
              </a:rPr>
              <a:t>ef</a:t>
            </a:r>
            <a:r>
              <a:rPr sz="2900" i="0" spc="-5" dirty="0">
                <a:latin typeface="Arial"/>
                <a:cs typeface="Arial"/>
              </a:rPr>
              <a:t>i</a:t>
            </a:r>
            <a:r>
              <a:rPr sz="2900" i="0" spc="5" dirty="0">
                <a:latin typeface="Arial"/>
                <a:cs typeface="Arial"/>
              </a:rPr>
              <a:t>t</a:t>
            </a:r>
            <a:r>
              <a:rPr sz="2900" i="0" dirty="0">
                <a:latin typeface="Arial"/>
                <a:cs typeface="Arial"/>
              </a:rPr>
              <a:t>s</a:t>
            </a:r>
            <a:endParaRPr sz="2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2496" y="2078672"/>
            <a:ext cx="2144395" cy="483234"/>
          </a:xfrm>
          <a:custGeom>
            <a:avLst/>
            <a:gdLst/>
            <a:ahLst/>
            <a:cxnLst/>
            <a:rect l="l" t="t" r="r" b="b"/>
            <a:pathLst>
              <a:path w="2144395" h="483235">
                <a:moveTo>
                  <a:pt x="0" y="0"/>
                </a:moveTo>
                <a:lnTo>
                  <a:pt x="2143839" y="0"/>
                </a:lnTo>
                <a:lnTo>
                  <a:pt x="2143839" y="483185"/>
                </a:lnTo>
                <a:lnTo>
                  <a:pt x="0" y="48318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34346" y="2078672"/>
            <a:ext cx="2419350" cy="483234"/>
          </a:xfrm>
          <a:custGeom>
            <a:avLst/>
            <a:gdLst/>
            <a:ahLst/>
            <a:cxnLst/>
            <a:rect l="l" t="t" r="r" b="b"/>
            <a:pathLst>
              <a:path w="2419350" h="483235">
                <a:moveTo>
                  <a:pt x="0" y="0"/>
                </a:moveTo>
                <a:lnTo>
                  <a:pt x="2419217" y="0"/>
                </a:lnTo>
                <a:lnTo>
                  <a:pt x="2419217" y="483185"/>
                </a:lnTo>
                <a:lnTo>
                  <a:pt x="0" y="48318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71574" y="2078672"/>
            <a:ext cx="2379980" cy="483234"/>
          </a:xfrm>
          <a:custGeom>
            <a:avLst/>
            <a:gdLst/>
            <a:ahLst/>
            <a:cxnLst/>
            <a:rect l="l" t="t" r="r" b="b"/>
            <a:pathLst>
              <a:path w="2379979" h="483235">
                <a:moveTo>
                  <a:pt x="0" y="0"/>
                </a:moveTo>
                <a:lnTo>
                  <a:pt x="2379880" y="0"/>
                </a:lnTo>
                <a:lnTo>
                  <a:pt x="2379880" y="483185"/>
                </a:lnTo>
                <a:lnTo>
                  <a:pt x="0" y="48318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7417" y="5368936"/>
            <a:ext cx="5704205" cy="506730"/>
          </a:xfrm>
          <a:custGeom>
            <a:avLst/>
            <a:gdLst/>
            <a:ahLst/>
            <a:cxnLst/>
            <a:rect l="l" t="t" r="r" b="b"/>
            <a:pathLst>
              <a:path w="5704205" h="506729">
                <a:moveTo>
                  <a:pt x="0" y="0"/>
                </a:moveTo>
                <a:lnTo>
                  <a:pt x="5703845" y="0"/>
                </a:lnTo>
                <a:lnTo>
                  <a:pt x="5703845" y="506194"/>
                </a:lnTo>
                <a:lnTo>
                  <a:pt x="0" y="506194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7417" y="5863626"/>
            <a:ext cx="8084184" cy="0"/>
          </a:xfrm>
          <a:custGeom>
            <a:avLst/>
            <a:gdLst/>
            <a:ahLst/>
            <a:cxnLst/>
            <a:rect l="l" t="t" r="r" b="b"/>
            <a:pathLst>
              <a:path w="8084184">
                <a:moveTo>
                  <a:pt x="0" y="0"/>
                </a:moveTo>
                <a:lnTo>
                  <a:pt x="8083705" y="0"/>
                </a:lnTo>
              </a:path>
            </a:pathLst>
          </a:custGeom>
          <a:ln w="242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35895" y="5465519"/>
            <a:ext cx="2091689" cy="370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7025" algn="l"/>
              </a:tabLst>
            </a:pPr>
            <a:r>
              <a:rPr sz="2700" b="1" spc="-195" dirty="0">
                <a:solidFill>
                  <a:srgbClr val="FF0000"/>
                </a:solidFill>
                <a:latin typeface="Calibri"/>
                <a:cs typeface="Calibri"/>
              </a:rPr>
              <a:t>$	</a:t>
            </a:r>
            <a:r>
              <a:rPr sz="2700" b="1" spc="-290" dirty="0">
                <a:solidFill>
                  <a:srgbClr val="FF0000"/>
                </a:solidFill>
                <a:latin typeface="Calibri"/>
                <a:cs typeface="Calibri"/>
              </a:rPr>
              <a:t>110</a:t>
            </a:r>
            <a:r>
              <a:rPr sz="2700" b="1" spc="-8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700" b="1" spc="-290" dirty="0">
                <a:solidFill>
                  <a:srgbClr val="FF0000"/>
                </a:solidFill>
                <a:latin typeface="Calibri"/>
                <a:cs typeface="Calibri"/>
              </a:rPr>
              <a:t>794</a:t>
            </a:r>
            <a:r>
              <a:rPr sz="2700" b="1" spc="-8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700" b="1" spc="-290" dirty="0">
                <a:solidFill>
                  <a:srgbClr val="FF0000"/>
                </a:solidFill>
                <a:latin typeface="Calibri"/>
                <a:cs typeface="Calibri"/>
              </a:rPr>
              <a:t>766</a:t>
            </a:r>
            <a:r>
              <a:rPr sz="2700" b="1" spc="-11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2700" b="1" spc="-290" dirty="0">
                <a:solidFill>
                  <a:srgbClr val="FF0000"/>
                </a:solidFill>
                <a:latin typeface="Calibri"/>
                <a:cs typeface="Calibri"/>
              </a:rPr>
              <a:t>11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52925" y="5465521"/>
            <a:ext cx="1428115" cy="370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b="1" spc="-180" dirty="0">
                <a:latin typeface="Calibri"/>
                <a:cs typeface="Calibri"/>
              </a:rPr>
              <a:t>G</a:t>
            </a:r>
            <a:r>
              <a:rPr sz="2700" b="1" spc="-190" dirty="0">
                <a:latin typeface="Calibri"/>
                <a:cs typeface="Calibri"/>
              </a:rPr>
              <a:t>r</a:t>
            </a:r>
            <a:r>
              <a:rPr sz="2700" b="1" spc="-265" dirty="0">
                <a:latin typeface="Calibri"/>
                <a:cs typeface="Calibri"/>
              </a:rPr>
              <a:t>a</a:t>
            </a:r>
            <a:r>
              <a:rPr sz="2700" b="1" spc="-229" dirty="0">
                <a:latin typeface="Calibri"/>
                <a:cs typeface="Calibri"/>
              </a:rPr>
              <a:t>n</a:t>
            </a:r>
            <a:r>
              <a:rPr sz="2700" b="1" spc="-220" dirty="0">
                <a:latin typeface="Calibri"/>
                <a:cs typeface="Calibri"/>
              </a:rPr>
              <a:t>d</a:t>
            </a:r>
            <a:r>
              <a:rPr sz="2700" b="1" spc="-155" dirty="0">
                <a:latin typeface="Calibri"/>
                <a:cs typeface="Calibri"/>
              </a:rPr>
              <a:t> </a:t>
            </a:r>
            <a:r>
              <a:rPr sz="2700" b="1" spc="-260" dirty="0">
                <a:latin typeface="Calibri"/>
                <a:cs typeface="Calibri"/>
              </a:rPr>
              <a:t>T</a:t>
            </a:r>
            <a:r>
              <a:rPr sz="2700" b="1" spc="-229" dirty="0">
                <a:latin typeface="Calibri"/>
                <a:cs typeface="Calibri"/>
              </a:rPr>
              <a:t>o</a:t>
            </a:r>
            <a:r>
              <a:rPr sz="2700" b="1" spc="-180" dirty="0">
                <a:latin typeface="Calibri"/>
                <a:cs typeface="Calibri"/>
              </a:rPr>
              <a:t>t</a:t>
            </a:r>
            <a:r>
              <a:rPr sz="2700" b="1" spc="-215" dirty="0">
                <a:latin typeface="Calibri"/>
                <a:cs typeface="Calibri"/>
              </a:rPr>
              <a:t>al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7407" y="5345927"/>
            <a:ext cx="0" cy="529590"/>
          </a:xfrm>
          <a:custGeom>
            <a:avLst/>
            <a:gdLst/>
            <a:ahLst/>
            <a:cxnLst/>
            <a:rect l="l" t="t" r="r" b="b"/>
            <a:pathLst>
              <a:path h="529589">
                <a:moveTo>
                  <a:pt x="0" y="0"/>
                </a:moveTo>
                <a:lnTo>
                  <a:pt x="0" y="529180"/>
                </a:lnTo>
              </a:path>
            </a:pathLst>
          </a:custGeom>
          <a:ln w="406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71594" y="5391945"/>
            <a:ext cx="0" cy="483234"/>
          </a:xfrm>
          <a:custGeom>
            <a:avLst/>
            <a:gdLst/>
            <a:ahLst/>
            <a:cxnLst/>
            <a:rect l="l" t="t" r="r" b="b"/>
            <a:pathLst>
              <a:path h="483235">
                <a:moveTo>
                  <a:pt x="0" y="0"/>
                </a:moveTo>
                <a:lnTo>
                  <a:pt x="0" y="483185"/>
                </a:lnTo>
              </a:path>
            </a:pathLst>
          </a:custGeom>
          <a:ln w="406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7066" y="5852122"/>
            <a:ext cx="8064500" cy="0"/>
          </a:xfrm>
          <a:custGeom>
            <a:avLst/>
            <a:gdLst/>
            <a:ahLst/>
            <a:cxnLst/>
            <a:rect l="l" t="t" r="r" b="b"/>
            <a:pathLst>
              <a:path w="8064500">
                <a:moveTo>
                  <a:pt x="0" y="0"/>
                </a:moveTo>
                <a:lnTo>
                  <a:pt x="8064057" y="0"/>
                </a:lnTo>
              </a:path>
            </a:pathLst>
          </a:custGeom>
          <a:ln w="47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51454" y="5391945"/>
            <a:ext cx="0" cy="483234"/>
          </a:xfrm>
          <a:custGeom>
            <a:avLst/>
            <a:gdLst/>
            <a:ahLst/>
            <a:cxnLst/>
            <a:rect l="l" t="t" r="r" b="b"/>
            <a:pathLst>
              <a:path h="483235">
                <a:moveTo>
                  <a:pt x="0" y="0"/>
                </a:moveTo>
                <a:lnTo>
                  <a:pt x="0" y="483185"/>
                </a:lnTo>
              </a:path>
            </a:pathLst>
          </a:custGeom>
          <a:ln w="406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52</a:t>
            </a:fld>
            <a:endParaRPr dirty="0"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76916" y="1617859"/>
          <a:ext cx="8336915" cy="37515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3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89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002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0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71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8527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784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60177">
                <a:tc>
                  <a:txBody>
                    <a:bodyPr/>
                    <a:lstStyle/>
                    <a:p>
                      <a:endParaRPr sz="2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0938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</a:pPr>
                      <a:r>
                        <a:rPr sz="2700" b="1" spc="15" dirty="0">
                          <a:latin typeface="Calibri"/>
                          <a:cs typeface="Calibri"/>
                        </a:rPr>
                        <a:t>FY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lnT w="24278">
                      <a:solidFill>
                        <a:srgbClr val="000000"/>
                      </a:solidFill>
                      <a:prstDash val="solid"/>
                    </a:lnT>
                    <a:lnB w="24278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lnT w="24278">
                      <a:solidFill>
                        <a:srgbClr val="000000"/>
                      </a:solidFill>
                      <a:prstDash val="solid"/>
                    </a:lnT>
                    <a:lnB w="24278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700" b="1" spc="-95" dirty="0">
                          <a:latin typeface="Calibri"/>
                          <a:cs typeface="Calibri"/>
                        </a:rPr>
                        <a:t>2015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lnT w="24278">
                      <a:solidFill>
                        <a:srgbClr val="000000"/>
                      </a:solidFill>
                      <a:prstDash val="solid"/>
                    </a:lnT>
                    <a:lnB w="24278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lnT w="24278">
                      <a:solidFill>
                        <a:srgbClr val="000000"/>
                      </a:solidFill>
                      <a:prstDash val="solid"/>
                    </a:lnT>
                    <a:lnB w="24278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700" b="1" spc="-95" dirty="0">
                          <a:latin typeface="Calibri"/>
                          <a:cs typeface="Calibri"/>
                        </a:rPr>
                        <a:t>2016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lnT w="24278">
                      <a:solidFill>
                        <a:srgbClr val="000000"/>
                      </a:solidFill>
                      <a:prstDash val="solid"/>
                    </a:lnT>
                    <a:lnB w="24278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lnT w="24278">
                      <a:solidFill>
                        <a:srgbClr val="000000"/>
                      </a:solidFill>
                      <a:prstDash val="solid"/>
                    </a:lnT>
                    <a:lnB w="24278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700" b="1" spc="-95" dirty="0">
                          <a:latin typeface="Calibri"/>
                          <a:cs typeface="Calibri"/>
                        </a:rPr>
                        <a:t>2017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lnT w="24278">
                      <a:solidFill>
                        <a:srgbClr val="000000"/>
                      </a:solidFill>
                      <a:prstDash val="solid"/>
                    </a:lnT>
                    <a:lnB w="24278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7">
                  <a:txBody>
                    <a:bodyPr/>
                    <a:lstStyle/>
                    <a:p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093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153">
                <a:tc rowSpan="6">
                  <a:txBody>
                    <a:bodyPr/>
                    <a:lstStyle/>
                    <a:p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0938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</a:pPr>
                      <a:r>
                        <a:rPr sz="2700" b="1" spc="-45" dirty="0">
                          <a:latin typeface="Calibri"/>
                          <a:cs typeface="Calibri"/>
                        </a:rPr>
                        <a:t>Q</a:t>
                      </a:r>
                      <a:r>
                        <a:rPr sz="2700" b="1" spc="-70" dirty="0">
                          <a:latin typeface="Calibri"/>
                          <a:cs typeface="Calibri"/>
                        </a:rPr>
                        <a:t>TR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lnT w="24278">
                      <a:solidFill>
                        <a:srgbClr val="000000"/>
                      </a:solidFill>
                      <a:prstDash val="solid"/>
                    </a:lnT>
                    <a:lnB w="24278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lnT w="24278">
                      <a:solidFill>
                        <a:srgbClr val="000000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lnT w="24278">
                      <a:solidFill>
                        <a:srgbClr val="000000"/>
                      </a:solidFill>
                      <a:prstDash val="solid"/>
                    </a:lnT>
                    <a:lnB w="242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lnT w="24278">
                      <a:solidFill>
                        <a:srgbClr val="000000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lnT w="24278">
                      <a:solidFill>
                        <a:srgbClr val="000000"/>
                      </a:solidFill>
                      <a:prstDash val="solid"/>
                    </a:lnT>
                    <a:lnB w="2427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T w="24278">
                      <a:solidFill>
                        <a:srgbClr val="000000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24278">
                      <a:solidFill>
                        <a:srgbClr val="000000"/>
                      </a:solidFill>
                      <a:prstDash val="solid"/>
                    </a:lnT>
                    <a:lnB w="2427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1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0938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</a:pPr>
                      <a:r>
                        <a:rPr sz="2700" b="1" spc="-9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700" b="1" dirty="0">
                          <a:latin typeface="Calibri"/>
                          <a:cs typeface="Calibri"/>
                        </a:rPr>
                        <a:t>st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lnT w="24278">
                      <a:solidFill>
                        <a:srgbClr val="000000"/>
                      </a:solidFill>
                      <a:prstDash val="solid"/>
                    </a:lnT>
                    <a:lnB w="24301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</a:pPr>
                      <a:r>
                        <a:rPr sz="2700" b="1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27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b="1" spc="-95" dirty="0">
                          <a:latin typeface="Calibri"/>
                          <a:cs typeface="Calibri"/>
                        </a:rPr>
                        <a:t>19</a:t>
                      </a:r>
                      <a:r>
                        <a:rPr sz="2700" b="1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700" b="1" spc="-95" dirty="0">
                          <a:latin typeface="Calibri"/>
                          <a:cs typeface="Calibri"/>
                        </a:rPr>
                        <a:t>789</a:t>
                      </a:r>
                      <a:r>
                        <a:rPr sz="2700" b="1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700" b="1" spc="-95" dirty="0">
                          <a:latin typeface="Calibri"/>
                          <a:cs typeface="Calibri"/>
                        </a:rPr>
                        <a:t>507</a:t>
                      </a:r>
                      <a:r>
                        <a:rPr sz="2700" b="1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700" b="1" spc="-95" dirty="0">
                          <a:latin typeface="Calibri"/>
                          <a:cs typeface="Calibri"/>
                        </a:rPr>
                        <a:t>84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lnT w="24278">
                      <a:solidFill>
                        <a:srgbClr val="000000"/>
                      </a:solidFill>
                      <a:prstDash val="solid"/>
                    </a:lnT>
                    <a:lnB w="24301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10540">
                        <a:lnSpc>
                          <a:spcPct val="100000"/>
                        </a:lnSpc>
                      </a:pPr>
                      <a:r>
                        <a:rPr sz="2700" b="1" spc="-95" dirty="0">
                          <a:latin typeface="Calibri"/>
                          <a:cs typeface="Calibri"/>
                        </a:rPr>
                        <a:t>$11</a:t>
                      </a:r>
                      <a:r>
                        <a:rPr sz="2700" b="1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700" b="1" spc="-95" dirty="0">
                          <a:latin typeface="Calibri"/>
                          <a:cs typeface="Calibri"/>
                        </a:rPr>
                        <a:t>136</a:t>
                      </a:r>
                      <a:r>
                        <a:rPr sz="2700" b="1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700" b="1" spc="-95" dirty="0">
                          <a:latin typeface="Calibri"/>
                          <a:cs typeface="Calibri"/>
                        </a:rPr>
                        <a:t>025</a:t>
                      </a:r>
                      <a:r>
                        <a:rPr sz="2700" b="1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700" b="1" spc="-95" dirty="0">
                          <a:latin typeface="Calibri"/>
                          <a:cs typeface="Calibri"/>
                        </a:rPr>
                        <a:t>96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lnT w="24278">
                      <a:solidFill>
                        <a:srgbClr val="000000"/>
                      </a:solidFill>
                      <a:prstDash val="solid"/>
                    </a:lnT>
                    <a:lnB w="24301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>
                  <a:txBody>
                    <a:bodyPr/>
                    <a:lstStyle/>
                    <a:p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08965">
                        <a:lnSpc>
                          <a:spcPct val="100000"/>
                        </a:lnSpc>
                      </a:pPr>
                      <a:r>
                        <a:rPr sz="2700" b="1" spc="-95" dirty="0">
                          <a:latin typeface="Calibri"/>
                          <a:cs typeface="Calibri"/>
                        </a:rPr>
                        <a:t>$8</a:t>
                      </a:r>
                      <a:r>
                        <a:rPr sz="2700" b="1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700" b="1" spc="-95" dirty="0">
                          <a:latin typeface="Calibri"/>
                          <a:cs typeface="Calibri"/>
                        </a:rPr>
                        <a:t>001</a:t>
                      </a:r>
                      <a:r>
                        <a:rPr sz="2700" b="1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700" b="1" spc="-95" dirty="0">
                          <a:latin typeface="Calibri"/>
                          <a:cs typeface="Calibri"/>
                        </a:rPr>
                        <a:t>675</a:t>
                      </a:r>
                      <a:r>
                        <a:rPr sz="2700" b="1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700" b="1" spc="-95" dirty="0">
                          <a:latin typeface="Calibri"/>
                          <a:cs typeface="Calibri"/>
                        </a:rPr>
                        <a:t>83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lnT w="24278">
                      <a:solidFill>
                        <a:srgbClr val="000000"/>
                      </a:solidFill>
                      <a:prstDash val="solid"/>
                    </a:lnT>
                    <a:lnB w="24301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1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0938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2700" b="1" spc="-9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700" b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700" b="1" dirty="0">
                          <a:latin typeface="Calibri"/>
                          <a:cs typeface="Calibri"/>
                        </a:rPr>
                        <a:t>d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lnT w="24301">
                      <a:solidFill>
                        <a:srgbClr val="000000"/>
                      </a:solidFill>
                      <a:prstDash val="solid"/>
                    </a:lnT>
                    <a:lnB w="24278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</a:pPr>
                      <a:r>
                        <a:rPr sz="2700" b="1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27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b="1" spc="-95" dirty="0">
                          <a:latin typeface="Calibri"/>
                          <a:cs typeface="Calibri"/>
                        </a:rPr>
                        <a:t>18</a:t>
                      </a:r>
                      <a:r>
                        <a:rPr sz="2700" b="1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700" b="1" spc="-95" dirty="0">
                          <a:latin typeface="Calibri"/>
                          <a:cs typeface="Calibri"/>
                        </a:rPr>
                        <a:t>028</a:t>
                      </a:r>
                      <a:r>
                        <a:rPr sz="2700" b="1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700" b="1" spc="-95" dirty="0">
                          <a:latin typeface="Calibri"/>
                          <a:cs typeface="Calibri"/>
                        </a:rPr>
                        <a:t>694</a:t>
                      </a:r>
                      <a:r>
                        <a:rPr sz="2700" b="1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700" b="1" spc="-95" dirty="0">
                          <a:latin typeface="Calibri"/>
                          <a:cs typeface="Calibri"/>
                        </a:rPr>
                        <a:t>38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lnT w="24301">
                      <a:solidFill>
                        <a:srgbClr val="000000"/>
                      </a:solidFill>
                      <a:prstDash val="solid"/>
                    </a:lnT>
                    <a:lnB w="24278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10540">
                        <a:lnSpc>
                          <a:spcPct val="100000"/>
                        </a:lnSpc>
                      </a:pPr>
                      <a:r>
                        <a:rPr sz="2700" b="1" spc="-95" dirty="0">
                          <a:latin typeface="Calibri"/>
                          <a:cs typeface="Calibri"/>
                        </a:rPr>
                        <a:t>$10</a:t>
                      </a:r>
                      <a:r>
                        <a:rPr sz="2700" b="1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700" b="1" spc="-95" dirty="0">
                          <a:latin typeface="Calibri"/>
                          <a:cs typeface="Calibri"/>
                        </a:rPr>
                        <a:t>239</a:t>
                      </a:r>
                      <a:r>
                        <a:rPr sz="2700" b="1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700" b="1" spc="-95" dirty="0">
                          <a:latin typeface="Calibri"/>
                          <a:cs typeface="Calibri"/>
                        </a:rPr>
                        <a:t>373</a:t>
                      </a:r>
                      <a:r>
                        <a:rPr sz="2700" b="1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700" b="1" spc="-95" dirty="0">
                          <a:latin typeface="Calibri"/>
                          <a:cs typeface="Calibri"/>
                        </a:rPr>
                        <a:t>86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lnT w="24301">
                      <a:solidFill>
                        <a:srgbClr val="000000"/>
                      </a:solidFill>
                      <a:prstDash val="solid"/>
                    </a:lnT>
                    <a:lnB w="2427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lnT w="24301">
                      <a:solidFill>
                        <a:srgbClr val="000000"/>
                      </a:solidFill>
                      <a:prstDash val="solid"/>
                    </a:lnT>
                    <a:lnB w="2427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17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0938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</a:pPr>
                      <a:r>
                        <a:rPr sz="2700" b="1" spc="-9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700" b="1" spc="-5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700" b="1" dirty="0">
                          <a:latin typeface="Calibri"/>
                          <a:cs typeface="Calibri"/>
                        </a:rPr>
                        <a:t>d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lnT w="24278">
                      <a:solidFill>
                        <a:srgbClr val="000000"/>
                      </a:solidFill>
                      <a:prstDash val="solid"/>
                    </a:lnT>
                    <a:lnB w="24278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</a:pPr>
                      <a:r>
                        <a:rPr sz="2700" b="1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27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b="1" spc="-95" dirty="0">
                          <a:latin typeface="Calibri"/>
                          <a:cs typeface="Calibri"/>
                        </a:rPr>
                        <a:t>13</a:t>
                      </a:r>
                      <a:r>
                        <a:rPr sz="2700" b="1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700" b="1" spc="-95" dirty="0">
                          <a:latin typeface="Calibri"/>
                          <a:cs typeface="Calibri"/>
                        </a:rPr>
                        <a:t>917</a:t>
                      </a:r>
                      <a:r>
                        <a:rPr sz="2700" b="1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700" b="1" spc="-95" dirty="0">
                          <a:latin typeface="Calibri"/>
                          <a:cs typeface="Calibri"/>
                        </a:rPr>
                        <a:t>384</a:t>
                      </a:r>
                      <a:r>
                        <a:rPr sz="2700" b="1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700" b="1" spc="-95" dirty="0">
                          <a:latin typeface="Calibri"/>
                          <a:cs typeface="Calibri"/>
                        </a:rPr>
                        <a:t>51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lnT w="24278">
                      <a:solidFill>
                        <a:srgbClr val="000000"/>
                      </a:solidFill>
                      <a:prstDash val="solid"/>
                    </a:lnT>
                    <a:lnB w="24278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48335">
                        <a:lnSpc>
                          <a:spcPct val="100000"/>
                        </a:lnSpc>
                      </a:pPr>
                      <a:r>
                        <a:rPr sz="2700" b="1" spc="-95" dirty="0">
                          <a:latin typeface="Calibri"/>
                          <a:cs typeface="Calibri"/>
                        </a:rPr>
                        <a:t>$9</a:t>
                      </a:r>
                      <a:r>
                        <a:rPr sz="2700" b="1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700" b="1" spc="-95" dirty="0">
                          <a:latin typeface="Calibri"/>
                          <a:cs typeface="Calibri"/>
                        </a:rPr>
                        <a:t>102</a:t>
                      </a:r>
                      <a:r>
                        <a:rPr sz="2700" b="1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700" b="1" spc="-95" dirty="0">
                          <a:latin typeface="Calibri"/>
                          <a:cs typeface="Calibri"/>
                        </a:rPr>
                        <a:t>935</a:t>
                      </a:r>
                      <a:r>
                        <a:rPr sz="2700" b="1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700" b="1" spc="-95" dirty="0">
                          <a:latin typeface="Calibri"/>
                          <a:cs typeface="Calibri"/>
                        </a:rPr>
                        <a:t>07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lnT w="24278">
                      <a:solidFill>
                        <a:srgbClr val="000000"/>
                      </a:solidFill>
                      <a:prstDash val="solid"/>
                    </a:lnT>
                    <a:lnB w="2427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lnT w="24278">
                      <a:solidFill>
                        <a:srgbClr val="000000"/>
                      </a:solidFill>
                      <a:prstDash val="solid"/>
                    </a:lnT>
                    <a:lnB w="2427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17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0938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</a:pPr>
                      <a:r>
                        <a:rPr sz="2700" b="1" spc="-9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700" b="1" spc="-3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700" b="1" dirty="0">
                          <a:latin typeface="Calibri"/>
                          <a:cs typeface="Calibri"/>
                        </a:rPr>
                        <a:t>h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lnT w="24278">
                      <a:solidFill>
                        <a:srgbClr val="000000"/>
                      </a:solidFill>
                      <a:prstDash val="solid"/>
                    </a:lnT>
                    <a:lnB w="24278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</a:pPr>
                      <a:r>
                        <a:rPr sz="2700" b="1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27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b="1" spc="-95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2700" b="1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700" b="1" spc="-95" dirty="0">
                          <a:latin typeface="Calibri"/>
                          <a:cs typeface="Calibri"/>
                        </a:rPr>
                        <a:t>086</a:t>
                      </a:r>
                      <a:r>
                        <a:rPr sz="2700" b="1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700" b="1" spc="-95" dirty="0">
                          <a:latin typeface="Calibri"/>
                          <a:cs typeface="Calibri"/>
                        </a:rPr>
                        <a:t>418</a:t>
                      </a:r>
                      <a:r>
                        <a:rPr sz="2700" b="1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700" b="1" spc="-95" dirty="0">
                          <a:latin typeface="Calibri"/>
                          <a:cs typeface="Calibri"/>
                        </a:rPr>
                        <a:t>66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lnT w="24278">
                      <a:solidFill>
                        <a:srgbClr val="000000"/>
                      </a:solidFill>
                      <a:prstDash val="solid"/>
                    </a:lnT>
                    <a:lnB w="24278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48335">
                        <a:lnSpc>
                          <a:spcPct val="100000"/>
                        </a:lnSpc>
                      </a:pPr>
                      <a:r>
                        <a:rPr sz="2700" b="1" spc="-95" dirty="0">
                          <a:latin typeface="Calibri"/>
                          <a:cs typeface="Calibri"/>
                        </a:rPr>
                        <a:t>$8</a:t>
                      </a:r>
                      <a:r>
                        <a:rPr sz="2700" b="1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700" b="1" spc="-95" dirty="0">
                          <a:latin typeface="Calibri"/>
                          <a:cs typeface="Calibri"/>
                        </a:rPr>
                        <a:t>492</a:t>
                      </a:r>
                      <a:r>
                        <a:rPr sz="2700" b="1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700" b="1" spc="-95" dirty="0">
                          <a:latin typeface="Calibri"/>
                          <a:cs typeface="Calibri"/>
                        </a:rPr>
                        <a:t>750</a:t>
                      </a:r>
                      <a:r>
                        <a:rPr sz="2700" b="1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700" b="1" spc="-95" dirty="0">
                          <a:latin typeface="Calibri"/>
                          <a:cs typeface="Calibri"/>
                        </a:rPr>
                        <a:t>00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lnT w="24278">
                      <a:solidFill>
                        <a:srgbClr val="000000"/>
                      </a:solidFill>
                      <a:prstDash val="solid"/>
                    </a:lnT>
                    <a:lnB w="2427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lnT w="24278">
                      <a:solidFill>
                        <a:srgbClr val="000000"/>
                      </a:solidFill>
                      <a:prstDash val="solid"/>
                    </a:lnT>
                    <a:lnB w="2427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15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0938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2700" b="1" spc="-7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700" b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700" b="1" spc="-3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700" b="1" spc="-6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700" b="1" dirty="0">
                          <a:latin typeface="Calibri"/>
                          <a:cs typeface="Calibri"/>
                        </a:rPr>
                        <a:t>l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lnT w="24278">
                      <a:solidFill>
                        <a:srgbClr val="000000"/>
                      </a:solidFill>
                      <a:prstDash val="solid"/>
                    </a:lnT>
                    <a:lnB w="24301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2700" b="1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sz="2700" b="1" spc="-85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700" b="1" spc="-95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63</a:t>
                      </a:r>
                      <a:r>
                        <a:rPr sz="2700" b="1" spc="20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2700" b="1" spc="-95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822</a:t>
                      </a:r>
                      <a:r>
                        <a:rPr sz="2700" b="1" spc="20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2700" b="1" spc="-95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005</a:t>
                      </a:r>
                      <a:r>
                        <a:rPr sz="2700" b="1" spc="-5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2700" b="1" spc="-95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39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24278">
                      <a:solidFill>
                        <a:srgbClr val="000000"/>
                      </a:solidFill>
                      <a:prstDash val="solid"/>
                    </a:lnT>
                    <a:lnB w="46668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2700" b="1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24278">
                      <a:solidFill>
                        <a:srgbClr val="000000"/>
                      </a:solidFill>
                      <a:prstDash val="solid"/>
                    </a:lnT>
                    <a:lnB w="242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9395">
                        <a:lnSpc>
                          <a:spcPct val="100000"/>
                        </a:lnSpc>
                      </a:pPr>
                      <a:r>
                        <a:rPr sz="2700" b="1" spc="-95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38</a:t>
                      </a:r>
                      <a:r>
                        <a:rPr sz="2700" b="1" spc="20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2700" b="1" spc="-95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971</a:t>
                      </a:r>
                      <a:r>
                        <a:rPr sz="2700" b="1" spc="20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2700" b="1" spc="-95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084</a:t>
                      </a:r>
                      <a:r>
                        <a:rPr sz="2700" b="1" spc="-5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2700" b="1" spc="-95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89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24278">
                      <a:solidFill>
                        <a:srgbClr val="000000"/>
                      </a:solidFill>
                      <a:prstDash val="solid"/>
                    </a:lnT>
                    <a:lnB w="24278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</a:pPr>
                      <a:r>
                        <a:rPr sz="2700" b="1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T w="24278">
                      <a:solidFill>
                        <a:srgbClr val="000000"/>
                      </a:solidFill>
                      <a:prstDash val="solid"/>
                    </a:lnT>
                    <a:lnB w="242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</a:pPr>
                      <a:r>
                        <a:rPr sz="2700" b="1" spc="-95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2700" b="1" spc="20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2700" b="1" spc="-95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001</a:t>
                      </a:r>
                      <a:r>
                        <a:rPr sz="2700" b="1" spc="20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2700" b="1" spc="-95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675</a:t>
                      </a:r>
                      <a:r>
                        <a:rPr sz="2700" b="1" spc="-5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2700" b="1" spc="-95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83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0938">
                      <a:solidFill>
                        <a:srgbClr val="000000"/>
                      </a:solidFill>
                      <a:prstDash val="solid"/>
                    </a:lnR>
                    <a:lnT w="24278">
                      <a:solidFill>
                        <a:srgbClr val="000000"/>
                      </a:solidFill>
                      <a:prstDash val="solid"/>
                    </a:lnT>
                    <a:lnB w="24278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40">
                <a:tc gridSpan="8">
                  <a:txBody>
                    <a:bodyPr/>
                    <a:lstStyle/>
                    <a:p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0938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  <a:lnR w="20938">
                      <a:solidFill>
                        <a:srgbClr val="000000"/>
                      </a:solidFill>
                      <a:prstDash val="solid"/>
                    </a:lnR>
                    <a:lnT w="24278">
                      <a:solidFill>
                        <a:srgbClr val="000000"/>
                      </a:solidFill>
                      <a:prstDash val="solid"/>
                    </a:lnT>
                    <a:lnB w="2427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0938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681">
                <a:tc gridSpan="11">
                  <a:txBody>
                    <a:bodyPr/>
                    <a:lstStyle/>
                    <a:p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0938">
                      <a:solidFill>
                        <a:srgbClr val="D5D5D5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3821" rIns="0" bIns="0" rtlCol="0">
            <a:spAutoFit/>
          </a:bodyPr>
          <a:lstStyle/>
          <a:p>
            <a:pPr marL="3768725">
              <a:lnSpc>
                <a:spcPct val="100000"/>
              </a:lnSpc>
            </a:pPr>
            <a:r>
              <a:rPr dirty="0"/>
              <a:t>CSP</a:t>
            </a:r>
            <a:r>
              <a:rPr spc="-5" dirty="0"/>
              <a:t> </a:t>
            </a:r>
            <a:r>
              <a:rPr dirty="0"/>
              <a:t>Pr</a:t>
            </a:r>
            <a:r>
              <a:rPr spc="-5" dirty="0"/>
              <a:t>o</a:t>
            </a:r>
            <a:r>
              <a:rPr spc="-10" dirty="0"/>
              <a:t>v</a:t>
            </a:r>
            <a:r>
              <a:rPr spc="-5" dirty="0"/>
              <a:t>id</a:t>
            </a:r>
            <a:r>
              <a:rPr spc="-10" dirty="0"/>
              <a:t>e</a:t>
            </a:r>
            <a:r>
              <a:rPr dirty="0"/>
              <a:t>rs</a:t>
            </a:r>
          </a:p>
        </p:txBody>
      </p:sp>
      <p:sp>
        <p:nvSpPr>
          <p:cNvPr id="3" name="object 3"/>
          <p:cNvSpPr/>
          <p:nvPr/>
        </p:nvSpPr>
        <p:spPr>
          <a:xfrm>
            <a:off x="2744724" y="1444752"/>
            <a:ext cx="3631691" cy="909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1752" y="2464307"/>
            <a:ext cx="2903220" cy="3693160"/>
          </a:xfrm>
          <a:prstGeom prst="rect">
            <a:avLst/>
          </a:prstGeom>
          <a:ln w="9144">
            <a:solidFill>
              <a:srgbClr val="00009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 marR="114935">
              <a:lnSpc>
                <a:spcPct val="100000"/>
              </a:lnSpc>
            </a:pPr>
            <a:r>
              <a:rPr sz="1400" i="1" spc="-10" dirty="0">
                <a:latin typeface="Arial"/>
                <a:cs typeface="Arial"/>
              </a:rPr>
              <a:t>H</a:t>
            </a:r>
            <a:r>
              <a:rPr sz="1400" i="1" spc="-5" dirty="0">
                <a:latin typeface="Arial"/>
                <a:cs typeface="Arial"/>
              </a:rPr>
              <a:t>O</a:t>
            </a:r>
            <a:r>
              <a:rPr sz="1400" i="1" spc="-110" dirty="0">
                <a:latin typeface="Arial"/>
                <a:cs typeface="Arial"/>
              </a:rPr>
              <a:t>L</a:t>
            </a:r>
            <a:r>
              <a:rPr sz="1400" i="1" spc="-10" dirty="0">
                <a:latin typeface="Arial"/>
                <a:cs typeface="Arial"/>
              </a:rPr>
              <a:t>T</a:t>
            </a:r>
            <a:r>
              <a:rPr sz="1400" i="1" dirty="0">
                <a:latin typeface="Arial"/>
                <a:cs typeface="Arial"/>
              </a:rPr>
              <a:t>®</a:t>
            </a:r>
            <a:r>
              <a:rPr sz="1400" i="1" spc="-10" dirty="0">
                <a:latin typeface="Arial"/>
                <a:cs typeface="Arial"/>
              </a:rPr>
              <a:t> C</a:t>
            </a:r>
            <a:r>
              <a:rPr sz="1400" i="1" spc="-110" dirty="0">
                <a:latin typeface="Arial"/>
                <a:cs typeface="Arial"/>
              </a:rPr>
              <a:t>A</a:t>
            </a:r>
            <a:r>
              <a:rPr sz="1400" i="1" dirty="0">
                <a:latin typeface="Arial"/>
                <a:cs typeface="Arial"/>
              </a:rPr>
              <a:t>T is </a:t>
            </a:r>
            <a:r>
              <a:rPr sz="1400" i="1" spc="5" dirty="0">
                <a:latin typeface="Arial"/>
                <a:cs typeface="Arial"/>
              </a:rPr>
              <a:t>t</a:t>
            </a:r>
            <a:r>
              <a:rPr sz="1400" i="1" spc="-5" dirty="0">
                <a:latin typeface="Arial"/>
                <a:cs typeface="Arial"/>
              </a:rPr>
              <a:t>h</a:t>
            </a:r>
            <a:r>
              <a:rPr sz="1400" i="1" dirty="0">
                <a:latin typeface="Arial"/>
                <a:cs typeface="Arial"/>
              </a:rPr>
              <a:t>e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au</a:t>
            </a:r>
            <a:r>
              <a:rPr sz="1400" i="1" spc="5" dirty="0">
                <a:latin typeface="Arial"/>
                <a:cs typeface="Arial"/>
              </a:rPr>
              <a:t>t</a:t>
            </a:r>
            <a:r>
              <a:rPr sz="1400" i="1" spc="-5" dirty="0">
                <a:latin typeface="Arial"/>
                <a:cs typeface="Arial"/>
              </a:rPr>
              <a:t>ho</a:t>
            </a:r>
            <a:r>
              <a:rPr sz="1400" i="1" dirty="0">
                <a:latin typeface="Arial"/>
                <a:cs typeface="Arial"/>
              </a:rPr>
              <a:t>ri</a:t>
            </a:r>
            <a:r>
              <a:rPr sz="1400" i="1" spc="-45" dirty="0">
                <a:latin typeface="Arial"/>
                <a:cs typeface="Arial"/>
              </a:rPr>
              <a:t>z</a:t>
            </a:r>
            <a:r>
              <a:rPr sz="1400" i="1" spc="-5" dirty="0">
                <a:latin typeface="Arial"/>
                <a:cs typeface="Arial"/>
              </a:rPr>
              <a:t>ed </a:t>
            </a:r>
            <a:r>
              <a:rPr sz="1400" i="1" spc="-10" dirty="0">
                <a:latin typeface="Arial"/>
                <a:cs typeface="Arial"/>
              </a:rPr>
              <a:t>C</a:t>
            </a:r>
            <a:r>
              <a:rPr sz="1400" i="1" spc="-5" dirty="0">
                <a:latin typeface="Arial"/>
                <a:cs typeface="Arial"/>
              </a:rPr>
              <a:t>a</a:t>
            </a:r>
            <a:r>
              <a:rPr sz="1400" i="1" spc="5" dirty="0">
                <a:latin typeface="Arial"/>
                <a:cs typeface="Arial"/>
              </a:rPr>
              <a:t>t</a:t>
            </a:r>
            <a:r>
              <a:rPr sz="1400" i="1" spc="-5" dirty="0">
                <a:latin typeface="Arial"/>
                <a:cs typeface="Arial"/>
              </a:rPr>
              <a:t>e</a:t>
            </a:r>
            <a:r>
              <a:rPr sz="1400" i="1" dirty="0">
                <a:latin typeface="Arial"/>
                <a:cs typeface="Arial"/>
              </a:rPr>
              <a:t>r</a:t>
            </a:r>
            <a:r>
              <a:rPr sz="1400" i="1" spc="-5" dirty="0">
                <a:latin typeface="Arial"/>
                <a:cs typeface="Arial"/>
              </a:rPr>
              <a:t>p</a:t>
            </a:r>
            <a:r>
              <a:rPr sz="1400" i="1" dirty="0">
                <a:latin typeface="Arial"/>
                <a:cs typeface="Arial"/>
              </a:rPr>
              <a:t>ill</a:t>
            </a:r>
            <a:r>
              <a:rPr sz="1400" i="1" spc="-5" dirty="0">
                <a:latin typeface="Arial"/>
                <a:cs typeface="Arial"/>
              </a:rPr>
              <a:t>a</a:t>
            </a:r>
            <a:r>
              <a:rPr sz="1400" i="1" dirty="0">
                <a:latin typeface="Arial"/>
                <a:cs typeface="Arial"/>
              </a:rPr>
              <a:t>r®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hea</a:t>
            </a:r>
            <a:r>
              <a:rPr sz="1400" i="1" spc="5" dirty="0">
                <a:latin typeface="Arial"/>
                <a:cs typeface="Arial"/>
              </a:rPr>
              <a:t>v</a:t>
            </a:r>
            <a:r>
              <a:rPr sz="1400" i="1" dirty="0">
                <a:latin typeface="Arial"/>
                <a:cs typeface="Arial"/>
              </a:rPr>
              <a:t>y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equ</a:t>
            </a:r>
            <a:r>
              <a:rPr sz="1400" i="1" dirty="0">
                <a:latin typeface="Arial"/>
                <a:cs typeface="Arial"/>
              </a:rPr>
              <a:t>i</a:t>
            </a:r>
            <a:r>
              <a:rPr sz="1400" i="1" spc="-5" dirty="0">
                <a:latin typeface="Arial"/>
                <a:cs typeface="Arial"/>
              </a:rPr>
              <a:t>p</a:t>
            </a:r>
            <a:r>
              <a:rPr sz="1400" i="1" spc="-10" dirty="0">
                <a:latin typeface="Arial"/>
                <a:cs typeface="Arial"/>
              </a:rPr>
              <a:t>m</a:t>
            </a:r>
            <a:r>
              <a:rPr sz="1400" i="1" spc="-5" dirty="0">
                <a:latin typeface="Arial"/>
                <a:cs typeface="Arial"/>
              </a:rPr>
              <a:t>en</a:t>
            </a:r>
            <a:r>
              <a:rPr sz="1400" i="1" dirty="0">
                <a:latin typeface="Arial"/>
                <a:cs typeface="Arial"/>
              </a:rPr>
              <a:t>t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and eng</a:t>
            </a:r>
            <a:r>
              <a:rPr sz="1400" i="1" dirty="0">
                <a:latin typeface="Arial"/>
                <a:cs typeface="Arial"/>
              </a:rPr>
              <a:t>i</a:t>
            </a:r>
            <a:r>
              <a:rPr sz="1400" i="1" spc="-5" dirty="0">
                <a:latin typeface="Arial"/>
                <a:cs typeface="Arial"/>
              </a:rPr>
              <a:t>n</a:t>
            </a:r>
            <a:r>
              <a:rPr sz="1400" i="1" dirty="0">
                <a:latin typeface="Arial"/>
                <a:cs typeface="Arial"/>
              </a:rPr>
              <a:t>e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dea</a:t>
            </a:r>
            <a:r>
              <a:rPr sz="1400" i="1" dirty="0">
                <a:latin typeface="Arial"/>
                <a:cs typeface="Arial"/>
              </a:rPr>
              <a:t>l</a:t>
            </a:r>
            <a:r>
              <a:rPr sz="1400" i="1" spc="-5" dirty="0">
                <a:latin typeface="Arial"/>
                <a:cs typeface="Arial"/>
              </a:rPr>
              <a:t>e</a:t>
            </a:r>
            <a:r>
              <a:rPr sz="1400" i="1" dirty="0">
                <a:latin typeface="Arial"/>
                <a:cs typeface="Arial"/>
              </a:rPr>
              <a:t>r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spc="5" dirty="0">
                <a:latin typeface="Arial"/>
                <a:cs typeface="Arial"/>
              </a:rPr>
              <a:t>f</a:t>
            </a:r>
            <a:r>
              <a:rPr sz="1400" i="1" spc="-5" dirty="0">
                <a:latin typeface="Arial"/>
                <a:cs typeface="Arial"/>
              </a:rPr>
              <a:t>o</a:t>
            </a:r>
            <a:r>
              <a:rPr sz="1400" i="1" dirty="0">
                <a:latin typeface="Arial"/>
                <a:cs typeface="Arial"/>
              </a:rPr>
              <a:t>r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spc="-110" dirty="0">
                <a:latin typeface="Arial"/>
                <a:cs typeface="Arial"/>
              </a:rPr>
              <a:t>1</a:t>
            </a:r>
            <a:r>
              <a:rPr sz="1400" i="1" spc="-5" dirty="0">
                <a:latin typeface="Arial"/>
                <a:cs typeface="Arial"/>
              </a:rPr>
              <a:t>1</a:t>
            </a:r>
            <a:r>
              <a:rPr sz="1400" i="1" dirty="0">
                <a:latin typeface="Arial"/>
                <a:cs typeface="Arial"/>
              </a:rPr>
              <a:t>8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spc="5" dirty="0">
                <a:latin typeface="Arial"/>
                <a:cs typeface="Arial"/>
              </a:rPr>
              <a:t>c</a:t>
            </a:r>
            <a:r>
              <a:rPr sz="1400" i="1" spc="-5" dirty="0">
                <a:latin typeface="Arial"/>
                <a:cs typeface="Arial"/>
              </a:rPr>
              <a:t>oun</a:t>
            </a:r>
            <a:r>
              <a:rPr sz="1400" i="1" spc="5" dirty="0">
                <a:latin typeface="Arial"/>
                <a:cs typeface="Arial"/>
              </a:rPr>
              <a:t>t</a:t>
            </a:r>
            <a:r>
              <a:rPr sz="1400" i="1" dirty="0">
                <a:latin typeface="Arial"/>
                <a:cs typeface="Arial"/>
              </a:rPr>
              <a:t>i</a:t>
            </a:r>
            <a:r>
              <a:rPr sz="1400" i="1" spc="-5" dirty="0">
                <a:latin typeface="Arial"/>
                <a:cs typeface="Arial"/>
              </a:rPr>
              <a:t>e</a:t>
            </a:r>
            <a:r>
              <a:rPr sz="1400" i="1" dirty="0">
                <a:latin typeface="Arial"/>
                <a:cs typeface="Arial"/>
              </a:rPr>
              <a:t>s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in </a:t>
            </a:r>
            <a:r>
              <a:rPr sz="1400" i="1" spc="-5" dirty="0">
                <a:latin typeface="Arial"/>
                <a:cs typeface="Arial"/>
              </a:rPr>
              <a:t>Sou</a:t>
            </a:r>
            <a:r>
              <a:rPr sz="1400" i="1" spc="5" dirty="0">
                <a:latin typeface="Arial"/>
                <a:cs typeface="Arial"/>
              </a:rPr>
              <a:t>t</a:t>
            </a:r>
            <a:r>
              <a:rPr sz="1400" i="1" spc="-5" dirty="0">
                <a:latin typeface="Arial"/>
                <a:cs typeface="Arial"/>
              </a:rPr>
              <a:t>h</a:t>
            </a:r>
            <a:r>
              <a:rPr sz="1400" i="1" dirty="0">
                <a:latin typeface="Arial"/>
                <a:cs typeface="Arial"/>
              </a:rPr>
              <a:t>,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C</a:t>
            </a:r>
            <a:r>
              <a:rPr sz="1400" i="1" spc="-5" dirty="0">
                <a:latin typeface="Arial"/>
                <a:cs typeface="Arial"/>
              </a:rPr>
              <a:t>en</a:t>
            </a:r>
            <a:r>
              <a:rPr sz="1400" i="1" spc="5" dirty="0">
                <a:latin typeface="Arial"/>
                <a:cs typeface="Arial"/>
              </a:rPr>
              <a:t>t</a:t>
            </a:r>
            <a:r>
              <a:rPr sz="1400" i="1" dirty="0">
                <a:latin typeface="Arial"/>
                <a:cs typeface="Arial"/>
              </a:rPr>
              <a:t>r</a:t>
            </a:r>
            <a:r>
              <a:rPr sz="1400" i="1" spc="-5" dirty="0">
                <a:latin typeface="Arial"/>
                <a:cs typeface="Arial"/>
              </a:rPr>
              <a:t>a</a:t>
            </a:r>
            <a:r>
              <a:rPr sz="1400" i="1" dirty="0">
                <a:latin typeface="Arial"/>
                <a:cs typeface="Arial"/>
              </a:rPr>
              <a:t>l,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N</a:t>
            </a:r>
            <a:r>
              <a:rPr sz="1400" i="1" spc="-5" dirty="0">
                <a:latin typeface="Arial"/>
                <a:cs typeface="Arial"/>
              </a:rPr>
              <a:t>o</a:t>
            </a:r>
            <a:r>
              <a:rPr sz="1400" i="1" dirty="0">
                <a:latin typeface="Arial"/>
                <a:cs typeface="Arial"/>
              </a:rPr>
              <a:t>r</a:t>
            </a:r>
            <a:r>
              <a:rPr sz="1400" i="1" spc="5" dirty="0">
                <a:latin typeface="Arial"/>
                <a:cs typeface="Arial"/>
              </a:rPr>
              <a:t>t</a:t>
            </a:r>
            <a:r>
              <a:rPr sz="1400" i="1" dirty="0">
                <a:latin typeface="Arial"/>
                <a:cs typeface="Arial"/>
              </a:rPr>
              <a:t>h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an</a:t>
            </a:r>
            <a:r>
              <a:rPr sz="1400" i="1" dirty="0">
                <a:latin typeface="Arial"/>
                <a:cs typeface="Arial"/>
              </a:rPr>
              <a:t>d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Ea</a:t>
            </a:r>
            <a:r>
              <a:rPr sz="1400" i="1" spc="5" dirty="0">
                <a:latin typeface="Arial"/>
                <a:cs typeface="Arial"/>
              </a:rPr>
              <a:t>s</a:t>
            </a:r>
            <a:r>
              <a:rPr sz="1400" i="1" dirty="0">
                <a:latin typeface="Arial"/>
                <a:cs typeface="Arial"/>
              </a:rPr>
              <a:t>t </a:t>
            </a:r>
            <a:r>
              <a:rPr sz="1400" i="1" spc="-140" dirty="0">
                <a:latin typeface="Arial"/>
                <a:cs typeface="Arial"/>
              </a:rPr>
              <a:t>T</a:t>
            </a:r>
            <a:r>
              <a:rPr sz="1400" i="1" spc="-5" dirty="0">
                <a:latin typeface="Arial"/>
                <a:cs typeface="Arial"/>
              </a:rPr>
              <a:t>e</a:t>
            </a:r>
            <a:r>
              <a:rPr sz="1400" i="1" spc="5" dirty="0">
                <a:latin typeface="Arial"/>
                <a:cs typeface="Arial"/>
              </a:rPr>
              <a:t>x</a:t>
            </a:r>
            <a:r>
              <a:rPr sz="1400" i="1" spc="-5" dirty="0">
                <a:latin typeface="Arial"/>
                <a:cs typeface="Arial"/>
              </a:rPr>
              <a:t>a</a:t>
            </a:r>
            <a:r>
              <a:rPr sz="1400" i="1" spc="5" dirty="0">
                <a:latin typeface="Arial"/>
                <a:cs typeface="Arial"/>
              </a:rPr>
              <a:t>s</a:t>
            </a:r>
            <a:r>
              <a:rPr sz="1400" i="1" dirty="0">
                <a:latin typeface="Arial"/>
                <a:cs typeface="Arial"/>
              </a:rPr>
              <a:t>.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E</a:t>
            </a:r>
            <a:r>
              <a:rPr sz="1400" i="1" spc="5" dirty="0">
                <a:latin typeface="Arial"/>
                <a:cs typeface="Arial"/>
              </a:rPr>
              <a:t>st</a:t>
            </a:r>
            <a:r>
              <a:rPr sz="1400" i="1" spc="-5" dirty="0">
                <a:latin typeface="Arial"/>
                <a:cs typeface="Arial"/>
              </a:rPr>
              <a:t>ab</a:t>
            </a:r>
            <a:r>
              <a:rPr sz="1400" i="1" dirty="0">
                <a:latin typeface="Arial"/>
                <a:cs typeface="Arial"/>
              </a:rPr>
              <a:t>li</a:t>
            </a:r>
            <a:r>
              <a:rPr sz="1400" i="1" spc="5" dirty="0">
                <a:latin typeface="Arial"/>
                <a:cs typeface="Arial"/>
              </a:rPr>
              <a:t>s</a:t>
            </a:r>
            <a:r>
              <a:rPr sz="1400" i="1" spc="-15" dirty="0">
                <a:latin typeface="Arial"/>
                <a:cs typeface="Arial"/>
              </a:rPr>
              <a:t>h</a:t>
            </a:r>
            <a:r>
              <a:rPr sz="1400" i="1" spc="-5" dirty="0">
                <a:latin typeface="Arial"/>
                <a:cs typeface="Arial"/>
              </a:rPr>
              <a:t>e</a:t>
            </a:r>
            <a:r>
              <a:rPr sz="1400" i="1" dirty="0">
                <a:latin typeface="Arial"/>
                <a:cs typeface="Arial"/>
              </a:rPr>
              <a:t>d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in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1933</a:t>
            </a:r>
            <a:r>
              <a:rPr sz="1400" i="1" dirty="0">
                <a:latin typeface="Arial"/>
                <a:cs typeface="Arial"/>
              </a:rPr>
              <a:t>,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H</a:t>
            </a:r>
            <a:r>
              <a:rPr sz="1400" i="1" spc="-5" dirty="0">
                <a:latin typeface="Arial"/>
                <a:cs typeface="Arial"/>
              </a:rPr>
              <a:t>O</a:t>
            </a:r>
            <a:r>
              <a:rPr sz="1400" i="1" spc="-110" dirty="0">
                <a:latin typeface="Arial"/>
                <a:cs typeface="Arial"/>
              </a:rPr>
              <a:t>L</a:t>
            </a:r>
            <a:r>
              <a:rPr sz="1400" i="1" dirty="0">
                <a:latin typeface="Arial"/>
                <a:cs typeface="Arial"/>
              </a:rPr>
              <a:t>T </a:t>
            </a:r>
            <a:r>
              <a:rPr sz="1400" i="1" spc="5" dirty="0">
                <a:latin typeface="Arial"/>
                <a:cs typeface="Arial"/>
              </a:rPr>
              <a:t>s</a:t>
            </a:r>
            <a:r>
              <a:rPr sz="1400" i="1" spc="-5" dirty="0">
                <a:latin typeface="Arial"/>
                <a:cs typeface="Arial"/>
              </a:rPr>
              <a:t>e</a:t>
            </a:r>
            <a:r>
              <a:rPr sz="1400" i="1" dirty="0">
                <a:latin typeface="Arial"/>
                <a:cs typeface="Arial"/>
              </a:rPr>
              <a:t>ll</a:t>
            </a:r>
            <a:r>
              <a:rPr sz="1400" i="1" spc="5" dirty="0">
                <a:latin typeface="Arial"/>
                <a:cs typeface="Arial"/>
              </a:rPr>
              <a:t>s</a:t>
            </a:r>
            <a:r>
              <a:rPr sz="1400" i="1" dirty="0">
                <a:latin typeface="Arial"/>
                <a:cs typeface="Arial"/>
              </a:rPr>
              <a:t>,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spc="5" dirty="0">
                <a:latin typeface="Arial"/>
                <a:cs typeface="Arial"/>
              </a:rPr>
              <a:t>s</a:t>
            </a:r>
            <a:r>
              <a:rPr sz="1400" i="1" spc="-5" dirty="0">
                <a:latin typeface="Arial"/>
                <a:cs typeface="Arial"/>
              </a:rPr>
              <a:t>e</a:t>
            </a:r>
            <a:r>
              <a:rPr sz="1400" i="1" dirty="0">
                <a:latin typeface="Arial"/>
                <a:cs typeface="Arial"/>
              </a:rPr>
              <a:t>r</a:t>
            </a:r>
            <a:r>
              <a:rPr sz="1400" i="1" spc="5" dirty="0">
                <a:latin typeface="Arial"/>
                <a:cs typeface="Arial"/>
              </a:rPr>
              <a:t>v</a:t>
            </a:r>
            <a:r>
              <a:rPr sz="1400" i="1" dirty="0">
                <a:latin typeface="Arial"/>
                <a:cs typeface="Arial"/>
              </a:rPr>
              <a:t>i</a:t>
            </a:r>
            <a:r>
              <a:rPr sz="1400" i="1" spc="5" dirty="0">
                <a:latin typeface="Arial"/>
                <a:cs typeface="Arial"/>
              </a:rPr>
              <a:t>c</a:t>
            </a:r>
            <a:r>
              <a:rPr sz="1400" i="1" spc="-5" dirty="0">
                <a:latin typeface="Arial"/>
                <a:cs typeface="Arial"/>
              </a:rPr>
              <a:t>e</a:t>
            </a:r>
            <a:r>
              <a:rPr sz="1400" i="1" dirty="0">
                <a:latin typeface="Arial"/>
                <a:cs typeface="Arial"/>
              </a:rPr>
              <a:t>s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an</a:t>
            </a:r>
            <a:r>
              <a:rPr sz="1400" i="1" dirty="0">
                <a:latin typeface="Arial"/>
                <a:cs typeface="Arial"/>
              </a:rPr>
              <a:t>d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r</a:t>
            </a:r>
            <a:r>
              <a:rPr sz="1400" i="1" spc="-5" dirty="0">
                <a:latin typeface="Arial"/>
                <a:cs typeface="Arial"/>
              </a:rPr>
              <a:t>en</a:t>
            </a:r>
            <a:r>
              <a:rPr sz="1400" i="1" spc="5" dirty="0">
                <a:latin typeface="Arial"/>
                <a:cs typeface="Arial"/>
              </a:rPr>
              <a:t>t</a:t>
            </a:r>
            <a:r>
              <a:rPr sz="1400" i="1" dirty="0">
                <a:latin typeface="Arial"/>
                <a:cs typeface="Arial"/>
              </a:rPr>
              <a:t>s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C</a:t>
            </a:r>
            <a:r>
              <a:rPr sz="1400" i="1" spc="-5" dirty="0">
                <a:latin typeface="Arial"/>
                <a:cs typeface="Arial"/>
              </a:rPr>
              <a:t>at equ</a:t>
            </a:r>
            <a:r>
              <a:rPr sz="1400" i="1" dirty="0">
                <a:latin typeface="Arial"/>
                <a:cs typeface="Arial"/>
              </a:rPr>
              <a:t>i</a:t>
            </a:r>
            <a:r>
              <a:rPr sz="1400" i="1" spc="-5" dirty="0">
                <a:latin typeface="Arial"/>
                <a:cs typeface="Arial"/>
              </a:rPr>
              <a:t>p</a:t>
            </a:r>
            <a:r>
              <a:rPr sz="1400" i="1" spc="-10" dirty="0">
                <a:latin typeface="Arial"/>
                <a:cs typeface="Arial"/>
              </a:rPr>
              <a:t>m</a:t>
            </a:r>
            <a:r>
              <a:rPr sz="1400" i="1" spc="-5" dirty="0">
                <a:latin typeface="Arial"/>
                <a:cs typeface="Arial"/>
              </a:rPr>
              <a:t>en</a:t>
            </a:r>
            <a:r>
              <a:rPr sz="1400" i="1" spc="5" dirty="0">
                <a:latin typeface="Arial"/>
                <a:cs typeface="Arial"/>
              </a:rPr>
              <a:t>t</a:t>
            </a:r>
            <a:r>
              <a:rPr sz="1400" i="1" dirty="0">
                <a:latin typeface="Arial"/>
                <a:cs typeface="Arial"/>
              </a:rPr>
              <a:t>,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eng</a:t>
            </a:r>
            <a:r>
              <a:rPr sz="1400" i="1" dirty="0">
                <a:latin typeface="Arial"/>
                <a:cs typeface="Arial"/>
              </a:rPr>
              <a:t>i</a:t>
            </a:r>
            <a:r>
              <a:rPr sz="1400" i="1" spc="-5" dirty="0">
                <a:latin typeface="Arial"/>
                <a:cs typeface="Arial"/>
              </a:rPr>
              <a:t>ne</a:t>
            </a:r>
            <a:r>
              <a:rPr sz="1400" i="1" dirty="0">
                <a:latin typeface="Arial"/>
                <a:cs typeface="Arial"/>
              </a:rPr>
              <a:t>s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an</a:t>
            </a:r>
            <a:r>
              <a:rPr sz="1400" i="1" dirty="0">
                <a:latin typeface="Arial"/>
                <a:cs typeface="Arial"/>
              </a:rPr>
              <a:t>d </a:t>
            </a:r>
            <a:r>
              <a:rPr sz="1400" i="1" spc="-5" dirty="0">
                <a:latin typeface="Arial"/>
                <a:cs typeface="Arial"/>
              </a:rPr>
              <a:t>gene</a:t>
            </a:r>
            <a:r>
              <a:rPr sz="1400" i="1" dirty="0">
                <a:latin typeface="Arial"/>
                <a:cs typeface="Arial"/>
              </a:rPr>
              <a:t>r</a:t>
            </a:r>
            <a:r>
              <a:rPr sz="1400" i="1" spc="-5" dirty="0">
                <a:latin typeface="Arial"/>
                <a:cs typeface="Arial"/>
              </a:rPr>
              <a:t>a</a:t>
            </a:r>
            <a:r>
              <a:rPr sz="1400" i="1" spc="5" dirty="0">
                <a:latin typeface="Arial"/>
                <a:cs typeface="Arial"/>
              </a:rPr>
              <a:t>t</a:t>
            </a:r>
            <a:r>
              <a:rPr sz="1400" i="1" spc="-15" dirty="0">
                <a:latin typeface="Arial"/>
                <a:cs typeface="Arial"/>
              </a:rPr>
              <a:t>o</a:t>
            </a:r>
            <a:r>
              <a:rPr sz="1400" i="1" dirty="0">
                <a:latin typeface="Arial"/>
                <a:cs typeface="Arial"/>
              </a:rPr>
              <a:t>rs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i="1" spc="5" dirty="0">
                <a:latin typeface="Arial"/>
                <a:cs typeface="Arial"/>
              </a:rPr>
              <a:t>f</a:t>
            </a:r>
            <a:r>
              <a:rPr sz="1400" i="1" spc="-5" dirty="0">
                <a:latin typeface="Arial"/>
                <a:cs typeface="Arial"/>
              </a:rPr>
              <a:t>o</a:t>
            </a:r>
            <a:r>
              <a:rPr sz="1400" i="1" dirty="0">
                <a:latin typeface="Arial"/>
                <a:cs typeface="Arial"/>
              </a:rPr>
              <a:t>r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spc="5" dirty="0">
                <a:latin typeface="Arial"/>
                <a:cs typeface="Arial"/>
              </a:rPr>
              <a:t>c</a:t>
            </a:r>
            <a:r>
              <a:rPr sz="1400" i="1" spc="-5" dirty="0">
                <a:latin typeface="Arial"/>
                <a:cs typeface="Arial"/>
              </a:rPr>
              <a:t>on</a:t>
            </a:r>
            <a:r>
              <a:rPr sz="1400" i="1" spc="5" dirty="0">
                <a:latin typeface="Arial"/>
                <a:cs typeface="Arial"/>
              </a:rPr>
              <a:t>st</a:t>
            </a:r>
            <a:r>
              <a:rPr sz="1400" i="1" dirty="0">
                <a:latin typeface="Arial"/>
                <a:cs typeface="Arial"/>
              </a:rPr>
              <a:t>r</a:t>
            </a:r>
            <a:r>
              <a:rPr sz="1400" i="1" spc="-15" dirty="0">
                <a:latin typeface="Arial"/>
                <a:cs typeface="Arial"/>
              </a:rPr>
              <a:t>u</a:t>
            </a:r>
            <a:r>
              <a:rPr sz="1400" i="1" spc="5" dirty="0">
                <a:latin typeface="Arial"/>
                <a:cs typeface="Arial"/>
              </a:rPr>
              <a:t>c</a:t>
            </a:r>
            <a:r>
              <a:rPr sz="1400" i="1" spc="-10" dirty="0">
                <a:latin typeface="Arial"/>
                <a:cs typeface="Arial"/>
              </a:rPr>
              <a:t>t</a:t>
            </a:r>
            <a:r>
              <a:rPr sz="1400" i="1" dirty="0">
                <a:latin typeface="Arial"/>
                <a:cs typeface="Arial"/>
              </a:rPr>
              <a:t>i</a:t>
            </a:r>
            <a:r>
              <a:rPr sz="1400" i="1" spc="-5" dirty="0">
                <a:latin typeface="Arial"/>
                <a:cs typeface="Arial"/>
              </a:rPr>
              <a:t>o</a:t>
            </a:r>
            <a:r>
              <a:rPr sz="1400" i="1" spc="-15" dirty="0">
                <a:latin typeface="Arial"/>
                <a:cs typeface="Arial"/>
              </a:rPr>
              <a:t>n</a:t>
            </a:r>
            <a:r>
              <a:rPr sz="1400" i="1" dirty="0">
                <a:latin typeface="Arial"/>
                <a:cs typeface="Arial"/>
              </a:rPr>
              <a:t>, </a:t>
            </a:r>
            <a:r>
              <a:rPr sz="1400" i="1" spc="-10" dirty="0">
                <a:latin typeface="Arial"/>
                <a:cs typeface="Arial"/>
              </a:rPr>
              <a:t>m</a:t>
            </a:r>
            <a:r>
              <a:rPr sz="1400" i="1" dirty="0">
                <a:latin typeface="Arial"/>
                <a:cs typeface="Arial"/>
              </a:rPr>
              <a:t>i</a:t>
            </a:r>
            <a:r>
              <a:rPr sz="1400" i="1" spc="-5" dirty="0">
                <a:latin typeface="Arial"/>
                <a:cs typeface="Arial"/>
              </a:rPr>
              <a:t>n</a:t>
            </a:r>
            <a:r>
              <a:rPr sz="1400" i="1" dirty="0">
                <a:latin typeface="Arial"/>
                <a:cs typeface="Arial"/>
              </a:rPr>
              <a:t>i</a:t>
            </a:r>
            <a:r>
              <a:rPr sz="1400" i="1" spc="-5" dirty="0">
                <a:latin typeface="Arial"/>
                <a:cs typeface="Arial"/>
              </a:rPr>
              <a:t>ng</a:t>
            </a:r>
            <a:r>
              <a:rPr sz="1400" i="1" dirty="0">
                <a:latin typeface="Arial"/>
                <a:cs typeface="Arial"/>
              </a:rPr>
              <a:t>,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i</a:t>
            </a:r>
            <a:r>
              <a:rPr sz="1400" i="1" spc="-5" dirty="0">
                <a:latin typeface="Arial"/>
                <a:cs typeface="Arial"/>
              </a:rPr>
              <a:t>ndu</a:t>
            </a:r>
            <a:r>
              <a:rPr sz="1400" i="1" spc="5" dirty="0">
                <a:latin typeface="Arial"/>
                <a:cs typeface="Arial"/>
              </a:rPr>
              <a:t>st</a:t>
            </a:r>
            <a:r>
              <a:rPr sz="1400" i="1" dirty="0">
                <a:latin typeface="Arial"/>
                <a:cs typeface="Arial"/>
              </a:rPr>
              <a:t>ri</a:t>
            </a:r>
            <a:r>
              <a:rPr sz="1400" i="1" spc="-5" dirty="0">
                <a:latin typeface="Arial"/>
                <a:cs typeface="Arial"/>
              </a:rPr>
              <a:t>a</a:t>
            </a:r>
            <a:r>
              <a:rPr sz="1400" i="1" dirty="0">
                <a:latin typeface="Arial"/>
                <a:cs typeface="Arial"/>
              </a:rPr>
              <a:t>l,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pe</a:t>
            </a:r>
            <a:r>
              <a:rPr sz="1400" i="1" spc="5" dirty="0">
                <a:latin typeface="Arial"/>
                <a:cs typeface="Arial"/>
              </a:rPr>
              <a:t>t</a:t>
            </a:r>
            <a:r>
              <a:rPr sz="1400" i="1" dirty="0">
                <a:latin typeface="Arial"/>
                <a:cs typeface="Arial"/>
              </a:rPr>
              <a:t>r</a:t>
            </a:r>
            <a:r>
              <a:rPr sz="1400" i="1" spc="-5" dirty="0">
                <a:latin typeface="Arial"/>
                <a:cs typeface="Arial"/>
              </a:rPr>
              <a:t>o</a:t>
            </a:r>
            <a:r>
              <a:rPr sz="1400" i="1" dirty="0">
                <a:latin typeface="Arial"/>
                <a:cs typeface="Arial"/>
              </a:rPr>
              <a:t>l</a:t>
            </a:r>
            <a:r>
              <a:rPr sz="1400" i="1" spc="-5" dirty="0">
                <a:latin typeface="Arial"/>
                <a:cs typeface="Arial"/>
              </a:rPr>
              <a:t>eu</a:t>
            </a:r>
            <a:r>
              <a:rPr sz="1400" i="1" dirty="0">
                <a:latin typeface="Arial"/>
                <a:cs typeface="Arial"/>
              </a:rPr>
              <a:t>m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and ag</a:t>
            </a:r>
            <a:r>
              <a:rPr sz="1400" i="1" dirty="0">
                <a:latin typeface="Arial"/>
                <a:cs typeface="Arial"/>
              </a:rPr>
              <a:t>ri</a:t>
            </a:r>
            <a:r>
              <a:rPr sz="1400" i="1" spc="5" dirty="0">
                <a:latin typeface="Arial"/>
                <a:cs typeface="Arial"/>
              </a:rPr>
              <a:t>c</a:t>
            </a:r>
            <a:r>
              <a:rPr sz="1400" i="1" spc="-5" dirty="0">
                <a:latin typeface="Arial"/>
                <a:cs typeface="Arial"/>
              </a:rPr>
              <a:t>u</a:t>
            </a:r>
            <a:r>
              <a:rPr sz="1400" i="1" dirty="0">
                <a:latin typeface="Arial"/>
                <a:cs typeface="Arial"/>
              </a:rPr>
              <a:t>l</a:t>
            </a:r>
            <a:r>
              <a:rPr sz="1400" i="1" spc="5" dirty="0">
                <a:latin typeface="Arial"/>
                <a:cs typeface="Arial"/>
              </a:rPr>
              <a:t>t</a:t>
            </a:r>
            <a:r>
              <a:rPr sz="1400" i="1" spc="-5" dirty="0">
                <a:latin typeface="Arial"/>
                <a:cs typeface="Arial"/>
              </a:rPr>
              <a:t>u</a:t>
            </a:r>
            <a:r>
              <a:rPr sz="1400" i="1" spc="-15" dirty="0">
                <a:latin typeface="Arial"/>
                <a:cs typeface="Arial"/>
              </a:rPr>
              <a:t>r</a:t>
            </a:r>
            <a:r>
              <a:rPr sz="1400" i="1" spc="-5" dirty="0">
                <a:latin typeface="Arial"/>
                <a:cs typeface="Arial"/>
              </a:rPr>
              <a:t>a</a:t>
            </a:r>
            <a:r>
              <a:rPr sz="1400" i="1" dirty="0">
                <a:latin typeface="Arial"/>
                <a:cs typeface="Arial"/>
              </a:rPr>
              <a:t>l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app</a:t>
            </a:r>
            <a:r>
              <a:rPr sz="1400" i="1" dirty="0">
                <a:latin typeface="Arial"/>
                <a:cs typeface="Arial"/>
              </a:rPr>
              <a:t>li</a:t>
            </a:r>
            <a:r>
              <a:rPr sz="1400" i="1" spc="5" dirty="0">
                <a:latin typeface="Arial"/>
                <a:cs typeface="Arial"/>
              </a:rPr>
              <a:t>c</a:t>
            </a:r>
            <a:r>
              <a:rPr sz="1400" i="1" spc="-5" dirty="0">
                <a:latin typeface="Arial"/>
                <a:cs typeface="Arial"/>
              </a:rPr>
              <a:t>a</a:t>
            </a:r>
            <a:r>
              <a:rPr sz="1400" i="1" spc="5" dirty="0">
                <a:latin typeface="Arial"/>
                <a:cs typeface="Arial"/>
              </a:rPr>
              <a:t>t</a:t>
            </a:r>
            <a:r>
              <a:rPr sz="1400" i="1" dirty="0">
                <a:latin typeface="Arial"/>
                <a:cs typeface="Arial"/>
              </a:rPr>
              <a:t>i</a:t>
            </a:r>
            <a:r>
              <a:rPr sz="1400" i="1" spc="-5" dirty="0">
                <a:latin typeface="Arial"/>
                <a:cs typeface="Arial"/>
              </a:rPr>
              <a:t>o</a:t>
            </a:r>
            <a:r>
              <a:rPr sz="1400" i="1" spc="-15" dirty="0">
                <a:latin typeface="Arial"/>
                <a:cs typeface="Arial"/>
              </a:rPr>
              <a:t>n</a:t>
            </a:r>
            <a:r>
              <a:rPr sz="1400" i="1" spc="5" dirty="0">
                <a:latin typeface="Arial"/>
                <a:cs typeface="Arial"/>
              </a:rPr>
              <a:t>s</a:t>
            </a:r>
            <a:r>
              <a:rPr sz="1400" i="1" dirty="0">
                <a:latin typeface="Arial"/>
                <a:cs typeface="Arial"/>
              </a:rPr>
              <a:t>. 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H</a:t>
            </a:r>
            <a:r>
              <a:rPr sz="1400" i="1" spc="-5" dirty="0">
                <a:latin typeface="Arial"/>
                <a:cs typeface="Arial"/>
              </a:rPr>
              <a:t>O</a:t>
            </a:r>
            <a:r>
              <a:rPr sz="1400" i="1" spc="-110" dirty="0">
                <a:latin typeface="Arial"/>
                <a:cs typeface="Arial"/>
              </a:rPr>
              <a:t>L</a:t>
            </a:r>
            <a:r>
              <a:rPr sz="1400" i="1" dirty="0">
                <a:latin typeface="Arial"/>
                <a:cs typeface="Arial"/>
              </a:rPr>
              <a:t>T </a:t>
            </a:r>
            <a:r>
              <a:rPr sz="1400" i="1" spc="5" dirty="0">
                <a:latin typeface="Arial"/>
                <a:cs typeface="Arial"/>
              </a:rPr>
              <a:t>s</a:t>
            </a:r>
            <a:r>
              <a:rPr sz="1400" i="1" spc="-5" dirty="0">
                <a:latin typeface="Arial"/>
                <a:cs typeface="Arial"/>
              </a:rPr>
              <a:t>e</a:t>
            </a:r>
            <a:r>
              <a:rPr sz="1400" i="1" dirty="0">
                <a:latin typeface="Arial"/>
                <a:cs typeface="Arial"/>
              </a:rPr>
              <a:t>lls</a:t>
            </a:r>
            <a:r>
              <a:rPr sz="1400" i="1" spc="-1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C</a:t>
            </a:r>
            <a:r>
              <a:rPr sz="1400" i="1" spc="-5" dirty="0">
                <a:latin typeface="Arial"/>
                <a:cs typeface="Arial"/>
              </a:rPr>
              <a:t>a</a:t>
            </a:r>
            <a:r>
              <a:rPr sz="1400" i="1" spc="5" dirty="0">
                <a:latin typeface="Arial"/>
                <a:cs typeface="Arial"/>
              </a:rPr>
              <a:t>t</a:t>
            </a:r>
            <a:r>
              <a:rPr sz="1400" i="1" spc="-5" dirty="0">
                <a:latin typeface="Arial"/>
                <a:cs typeface="Arial"/>
              </a:rPr>
              <a:t>e</a:t>
            </a:r>
            <a:r>
              <a:rPr sz="1400" i="1" dirty="0">
                <a:latin typeface="Arial"/>
                <a:cs typeface="Arial"/>
              </a:rPr>
              <a:t>r</a:t>
            </a:r>
            <a:r>
              <a:rPr sz="1400" i="1" spc="-5" dirty="0">
                <a:latin typeface="Arial"/>
                <a:cs typeface="Arial"/>
              </a:rPr>
              <a:t>p</a:t>
            </a:r>
            <a:r>
              <a:rPr sz="1400" i="1" dirty="0">
                <a:latin typeface="Arial"/>
                <a:cs typeface="Arial"/>
              </a:rPr>
              <a:t>ill</a:t>
            </a:r>
            <a:r>
              <a:rPr sz="1400" i="1" spc="-5" dirty="0">
                <a:latin typeface="Arial"/>
                <a:cs typeface="Arial"/>
              </a:rPr>
              <a:t>a</a:t>
            </a:r>
            <a:r>
              <a:rPr sz="1400" i="1" dirty="0">
                <a:latin typeface="Arial"/>
                <a:cs typeface="Arial"/>
              </a:rPr>
              <a:t>r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u</a:t>
            </a:r>
            <a:r>
              <a:rPr sz="1400" i="1" spc="5" dirty="0">
                <a:latin typeface="Arial"/>
                <a:cs typeface="Arial"/>
              </a:rPr>
              <a:t>s</a:t>
            </a:r>
            <a:r>
              <a:rPr sz="1400" i="1" spc="-5" dirty="0">
                <a:latin typeface="Arial"/>
                <a:cs typeface="Arial"/>
              </a:rPr>
              <a:t>e</a:t>
            </a:r>
            <a:r>
              <a:rPr sz="1400" i="1" dirty="0">
                <a:latin typeface="Arial"/>
                <a:cs typeface="Arial"/>
              </a:rPr>
              <a:t>d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equ</a:t>
            </a:r>
            <a:r>
              <a:rPr sz="1400" i="1" dirty="0">
                <a:latin typeface="Arial"/>
                <a:cs typeface="Arial"/>
              </a:rPr>
              <a:t>i</a:t>
            </a:r>
            <a:r>
              <a:rPr sz="1400" i="1" spc="-5" dirty="0">
                <a:latin typeface="Arial"/>
                <a:cs typeface="Arial"/>
              </a:rPr>
              <a:t>p</a:t>
            </a:r>
            <a:r>
              <a:rPr sz="1400" i="1" spc="-10" dirty="0">
                <a:latin typeface="Arial"/>
                <a:cs typeface="Arial"/>
              </a:rPr>
              <a:t>m</a:t>
            </a:r>
            <a:r>
              <a:rPr sz="1400" i="1" spc="-5" dirty="0">
                <a:latin typeface="Arial"/>
                <a:cs typeface="Arial"/>
              </a:rPr>
              <a:t>ent </a:t>
            </a:r>
            <a:r>
              <a:rPr sz="1400" i="1" spc="-10" dirty="0">
                <a:latin typeface="Arial"/>
                <a:cs typeface="Arial"/>
              </a:rPr>
              <a:t>w</a:t>
            </a:r>
            <a:r>
              <a:rPr sz="1400" i="1" spc="-5" dirty="0">
                <a:latin typeface="Arial"/>
                <a:cs typeface="Arial"/>
              </a:rPr>
              <a:t>o</a:t>
            </a:r>
            <a:r>
              <a:rPr sz="1400" i="1" dirty="0">
                <a:latin typeface="Arial"/>
                <a:cs typeface="Arial"/>
              </a:rPr>
              <a:t>rl</a:t>
            </a:r>
            <a:r>
              <a:rPr sz="1400" i="1" spc="-5" dirty="0">
                <a:latin typeface="Arial"/>
                <a:cs typeface="Arial"/>
              </a:rPr>
              <a:t>d</a:t>
            </a:r>
            <a:r>
              <a:rPr sz="1400" i="1" spc="-10" dirty="0">
                <a:latin typeface="Arial"/>
                <a:cs typeface="Arial"/>
              </a:rPr>
              <a:t>w</a:t>
            </a:r>
            <a:r>
              <a:rPr sz="1400" i="1" dirty="0">
                <a:latin typeface="Arial"/>
                <a:cs typeface="Arial"/>
              </a:rPr>
              <a:t>i</a:t>
            </a:r>
            <a:r>
              <a:rPr sz="1400" i="1" spc="-5" dirty="0">
                <a:latin typeface="Arial"/>
                <a:cs typeface="Arial"/>
              </a:rPr>
              <a:t>d</a:t>
            </a:r>
            <a:r>
              <a:rPr sz="1400" i="1" dirty="0">
                <a:latin typeface="Arial"/>
                <a:cs typeface="Arial"/>
              </a:rPr>
              <a:t>e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an</a:t>
            </a:r>
            <a:r>
              <a:rPr sz="1400" i="1" dirty="0">
                <a:latin typeface="Arial"/>
                <a:cs typeface="Arial"/>
              </a:rPr>
              <a:t>d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spc="5" dirty="0">
                <a:latin typeface="Arial"/>
                <a:cs typeface="Arial"/>
              </a:rPr>
              <a:t>f</a:t>
            </a:r>
            <a:r>
              <a:rPr sz="1400" i="1" spc="-5" dirty="0">
                <a:latin typeface="Arial"/>
                <a:cs typeface="Arial"/>
              </a:rPr>
              <a:t>ab</a:t>
            </a:r>
            <a:r>
              <a:rPr sz="1400" i="1" dirty="0">
                <a:latin typeface="Arial"/>
                <a:cs typeface="Arial"/>
              </a:rPr>
              <a:t>ri</a:t>
            </a:r>
            <a:r>
              <a:rPr sz="1400" i="1" spc="5" dirty="0">
                <a:latin typeface="Arial"/>
                <a:cs typeface="Arial"/>
              </a:rPr>
              <a:t>c</a:t>
            </a:r>
            <a:r>
              <a:rPr sz="1400" i="1" spc="-5" dirty="0">
                <a:latin typeface="Arial"/>
                <a:cs typeface="Arial"/>
              </a:rPr>
              <a:t>a</a:t>
            </a:r>
            <a:r>
              <a:rPr sz="1400" i="1" spc="-10" dirty="0">
                <a:latin typeface="Arial"/>
                <a:cs typeface="Arial"/>
              </a:rPr>
              <a:t>t</a:t>
            </a:r>
            <a:r>
              <a:rPr sz="1400" i="1" spc="-5" dirty="0">
                <a:latin typeface="Arial"/>
                <a:cs typeface="Arial"/>
              </a:rPr>
              <a:t>e</a:t>
            </a:r>
            <a:r>
              <a:rPr sz="1400" i="1" dirty="0">
                <a:latin typeface="Arial"/>
                <a:cs typeface="Arial"/>
              </a:rPr>
              <a:t>s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i</a:t>
            </a:r>
            <a:r>
              <a:rPr sz="1400" i="1" spc="5" dirty="0">
                <a:latin typeface="Arial"/>
                <a:cs typeface="Arial"/>
              </a:rPr>
              <a:t>t</a:t>
            </a:r>
            <a:r>
              <a:rPr sz="1400" i="1" dirty="0">
                <a:latin typeface="Arial"/>
                <a:cs typeface="Arial"/>
              </a:rPr>
              <a:t>s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o</a:t>
            </a:r>
            <a:r>
              <a:rPr sz="1400" i="1" spc="-10" dirty="0">
                <a:latin typeface="Arial"/>
                <a:cs typeface="Arial"/>
              </a:rPr>
              <a:t>w</a:t>
            </a:r>
            <a:r>
              <a:rPr sz="1400" i="1" dirty="0">
                <a:latin typeface="Arial"/>
                <a:cs typeface="Arial"/>
              </a:rPr>
              <a:t>n li</a:t>
            </a:r>
            <a:r>
              <a:rPr sz="1400" i="1" spc="-5" dirty="0">
                <a:latin typeface="Arial"/>
                <a:cs typeface="Arial"/>
              </a:rPr>
              <a:t>n</a:t>
            </a:r>
            <a:r>
              <a:rPr sz="1400" i="1" dirty="0">
                <a:latin typeface="Arial"/>
                <a:cs typeface="Arial"/>
              </a:rPr>
              <a:t>e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o</a:t>
            </a:r>
            <a:r>
              <a:rPr sz="1400" i="1" dirty="0">
                <a:latin typeface="Arial"/>
                <a:cs typeface="Arial"/>
              </a:rPr>
              <a:t>f</a:t>
            </a:r>
            <a:r>
              <a:rPr sz="1400" i="1" spc="-15" dirty="0">
                <a:latin typeface="Arial"/>
                <a:cs typeface="Arial"/>
              </a:rPr>
              <a:t> </a:t>
            </a:r>
            <a:r>
              <a:rPr sz="1400" i="1" spc="5" dirty="0">
                <a:latin typeface="Arial"/>
                <a:cs typeface="Arial"/>
              </a:rPr>
              <a:t>c</a:t>
            </a:r>
            <a:r>
              <a:rPr sz="1400" i="1" spc="-5" dirty="0">
                <a:latin typeface="Arial"/>
                <a:cs typeface="Arial"/>
              </a:rPr>
              <a:t>u</a:t>
            </a:r>
            <a:r>
              <a:rPr sz="1400" i="1" spc="5" dirty="0">
                <a:latin typeface="Arial"/>
                <a:cs typeface="Arial"/>
              </a:rPr>
              <a:t>st</a:t>
            </a:r>
            <a:r>
              <a:rPr sz="1400" i="1" spc="-5" dirty="0">
                <a:latin typeface="Arial"/>
                <a:cs typeface="Arial"/>
              </a:rPr>
              <a:t>o</a:t>
            </a:r>
            <a:r>
              <a:rPr sz="1400" i="1" dirty="0">
                <a:latin typeface="Arial"/>
                <a:cs typeface="Arial"/>
              </a:rPr>
              <a:t>m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eng</a:t>
            </a:r>
            <a:r>
              <a:rPr sz="1400" i="1" dirty="0">
                <a:latin typeface="Arial"/>
                <a:cs typeface="Arial"/>
              </a:rPr>
              <a:t>i</a:t>
            </a:r>
            <a:r>
              <a:rPr sz="1400" i="1" spc="-5" dirty="0">
                <a:latin typeface="Arial"/>
                <a:cs typeface="Arial"/>
              </a:rPr>
              <a:t>nee</a:t>
            </a:r>
            <a:r>
              <a:rPr sz="1400" i="1" dirty="0">
                <a:latin typeface="Arial"/>
                <a:cs typeface="Arial"/>
              </a:rPr>
              <a:t>r</a:t>
            </a:r>
            <a:r>
              <a:rPr sz="1400" i="1" spc="-5" dirty="0">
                <a:latin typeface="Arial"/>
                <a:cs typeface="Arial"/>
              </a:rPr>
              <a:t>e</a:t>
            </a:r>
            <a:r>
              <a:rPr sz="1400" i="1" dirty="0">
                <a:latin typeface="Arial"/>
                <a:cs typeface="Arial"/>
              </a:rPr>
              <a:t>d </a:t>
            </a:r>
            <a:r>
              <a:rPr sz="1400" i="1" spc="-5" dirty="0">
                <a:latin typeface="Arial"/>
                <a:cs typeface="Arial"/>
              </a:rPr>
              <a:t>p</a:t>
            </a:r>
            <a:r>
              <a:rPr sz="1400" i="1" dirty="0">
                <a:latin typeface="Arial"/>
                <a:cs typeface="Arial"/>
              </a:rPr>
              <a:t>r</a:t>
            </a:r>
            <a:r>
              <a:rPr sz="1400" i="1" spc="-5" dirty="0">
                <a:latin typeface="Arial"/>
                <a:cs typeface="Arial"/>
              </a:rPr>
              <a:t>odu</a:t>
            </a:r>
            <a:r>
              <a:rPr sz="1400" i="1" spc="5" dirty="0">
                <a:latin typeface="Arial"/>
                <a:cs typeface="Arial"/>
              </a:rPr>
              <a:t>c</a:t>
            </a:r>
            <a:r>
              <a:rPr sz="1400" i="1" spc="-10" dirty="0">
                <a:latin typeface="Arial"/>
                <a:cs typeface="Arial"/>
              </a:rPr>
              <a:t>t</a:t>
            </a:r>
            <a:r>
              <a:rPr sz="1400" i="1" dirty="0">
                <a:latin typeface="Arial"/>
                <a:cs typeface="Arial"/>
              </a:rPr>
              <a:t>s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i</a:t>
            </a:r>
            <a:r>
              <a:rPr sz="1400" i="1" spc="-5" dirty="0">
                <a:latin typeface="Arial"/>
                <a:cs typeface="Arial"/>
              </a:rPr>
              <a:t>n</a:t>
            </a:r>
            <a:r>
              <a:rPr sz="1400" i="1" spc="5" dirty="0">
                <a:latin typeface="Arial"/>
                <a:cs typeface="Arial"/>
              </a:rPr>
              <a:t>c</a:t>
            </a:r>
            <a:r>
              <a:rPr sz="1400" i="1" dirty="0">
                <a:latin typeface="Arial"/>
                <a:cs typeface="Arial"/>
              </a:rPr>
              <a:t>l</a:t>
            </a:r>
            <a:r>
              <a:rPr sz="1400" i="1" spc="-5" dirty="0">
                <a:latin typeface="Arial"/>
                <a:cs typeface="Arial"/>
              </a:rPr>
              <a:t>ud</a:t>
            </a:r>
            <a:r>
              <a:rPr sz="1400" i="1" dirty="0">
                <a:latin typeface="Arial"/>
                <a:cs typeface="Arial"/>
              </a:rPr>
              <a:t>i</a:t>
            </a:r>
            <a:r>
              <a:rPr sz="1400" i="1" spc="-5" dirty="0">
                <a:latin typeface="Arial"/>
                <a:cs typeface="Arial"/>
              </a:rPr>
              <a:t>n</a:t>
            </a:r>
            <a:r>
              <a:rPr sz="1400" i="1" dirty="0">
                <a:latin typeface="Arial"/>
                <a:cs typeface="Arial"/>
              </a:rPr>
              <a:t>g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r</a:t>
            </a:r>
            <a:r>
              <a:rPr sz="1400" i="1" spc="-5" dirty="0">
                <a:latin typeface="Arial"/>
                <a:cs typeface="Arial"/>
              </a:rPr>
              <a:t>oo</a:t>
            </a:r>
            <a:r>
              <a:rPr sz="1400" i="1" dirty="0">
                <a:latin typeface="Arial"/>
                <a:cs typeface="Arial"/>
              </a:rPr>
              <a:t>t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p</a:t>
            </a:r>
            <a:r>
              <a:rPr sz="1400" i="1" dirty="0">
                <a:latin typeface="Arial"/>
                <a:cs typeface="Arial"/>
              </a:rPr>
              <a:t>l</a:t>
            </a:r>
            <a:r>
              <a:rPr sz="1400" i="1" spc="-5" dirty="0">
                <a:latin typeface="Arial"/>
                <a:cs typeface="Arial"/>
              </a:rPr>
              <a:t>o</a:t>
            </a:r>
            <a:r>
              <a:rPr sz="1400" i="1" spc="-10" dirty="0">
                <a:latin typeface="Arial"/>
                <a:cs typeface="Arial"/>
              </a:rPr>
              <a:t>w</a:t>
            </a:r>
            <a:r>
              <a:rPr sz="1400" i="1" dirty="0">
                <a:latin typeface="Arial"/>
                <a:cs typeface="Arial"/>
              </a:rPr>
              <a:t>s</a:t>
            </a:r>
            <a:r>
              <a:rPr sz="1400" i="1" spc="-1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an</a:t>
            </a:r>
            <a:r>
              <a:rPr sz="1400" i="1" dirty="0">
                <a:latin typeface="Arial"/>
                <a:cs typeface="Arial"/>
              </a:rPr>
              <a:t>d </a:t>
            </a:r>
            <a:r>
              <a:rPr sz="1400" i="1" spc="-10" dirty="0">
                <a:latin typeface="Arial"/>
                <a:cs typeface="Arial"/>
              </a:rPr>
              <a:t>w</a:t>
            </a:r>
            <a:r>
              <a:rPr sz="1400" i="1" spc="-5" dirty="0">
                <a:latin typeface="Arial"/>
                <a:cs typeface="Arial"/>
              </a:rPr>
              <a:t>a</a:t>
            </a:r>
            <a:r>
              <a:rPr sz="1400" i="1" spc="5" dirty="0">
                <a:latin typeface="Arial"/>
                <a:cs typeface="Arial"/>
              </a:rPr>
              <a:t>t</a:t>
            </a:r>
            <a:r>
              <a:rPr sz="1400" i="1" spc="-5" dirty="0">
                <a:latin typeface="Arial"/>
                <a:cs typeface="Arial"/>
              </a:rPr>
              <a:t>e</a:t>
            </a:r>
            <a:r>
              <a:rPr sz="1400" i="1" dirty="0">
                <a:latin typeface="Arial"/>
                <a:cs typeface="Arial"/>
              </a:rPr>
              <a:t>r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spc="5" dirty="0">
                <a:latin typeface="Arial"/>
                <a:cs typeface="Arial"/>
              </a:rPr>
              <a:t>t</a:t>
            </a:r>
            <a:r>
              <a:rPr sz="1400" i="1" spc="-5" dirty="0">
                <a:latin typeface="Arial"/>
                <a:cs typeface="Arial"/>
              </a:rPr>
              <a:t>an</a:t>
            </a:r>
            <a:r>
              <a:rPr sz="1400" i="1" spc="5" dirty="0">
                <a:latin typeface="Arial"/>
                <a:cs typeface="Arial"/>
              </a:rPr>
              <a:t>k</a:t>
            </a:r>
            <a:r>
              <a:rPr sz="1400" i="1" spc="-5" dirty="0">
                <a:latin typeface="Arial"/>
                <a:cs typeface="Arial"/>
              </a:rPr>
              <a:t>e</a:t>
            </a:r>
            <a:r>
              <a:rPr sz="1400" i="1" dirty="0">
                <a:latin typeface="Arial"/>
                <a:cs typeface="Arial"/>
              </a:rPr>
              <a:t>r</a:t>
            </a:r>
            <a:r>
              <a:rPr sz="1400" i="1" spc="-10" dirty="0">
                <a:latin typeface="Arial"/>
                <a:cs typeface="Arial"/>
              </a:rPr>
              <a:t>s</a:t>
            </a:r>
            <a:r>
              <a:rPr sz="1400" i="1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53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883152" y="2540507"/>
            <a:ext cx="2001520" cy="576580"/>
          </a:xfrm>
          <a:prstGeom prst="rect">
            <a:avLst/>
          </a:prstGeom>
          <a:solidFill>
            <a:srgbClr val="003E51"/>
          </a:solidFill>
          <a:ln w="9144">
            <a:solidFill>
              <a:srgbClr val="A6192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7655">
              <a:lnSpc>
                <a:spcPct val="100000"/>
              </a:lnSpc>
            </a:pPr>
            <a:r>
              <a:rPr sz="1600" spc="-50" dirty="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sz="16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v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il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sz="16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b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l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1600" spc="1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spc="-114" dirty="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cks: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3033" y="3430628"/>
            <a:ext cx="2499360" cy="1935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95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ool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Room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95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h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(</a:t>
            </a:r>
            <a:r>
              <a:rPr sz="1600" spc="-10" dirty="0">
                <a:latin typeface="Arial"/>
                <a:cs typeface="Arial"/>
              </a:rPr>
              <a:t>8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Wk)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Hea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y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Equ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p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95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h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(</a:t>
            </a:r>
            <a:r>
              <a:rPr sz="1600" spc="-10" dirty="0">
                <a:latin typeface="Arial"/>
                <a:cs typeface="Arial"/>
              </a:rPr>
              <a:t>16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Wk)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Po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er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0" dirty="0">
                <a:latin typeface="Arial"/>
                <a:cs typeface="Arial"/>
              </a:rPr>
              <a:t>ene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at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on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(</a:t>
            </a:r>
            <a:r>
              <a:rPr sz="1600" spc="-10" dirty="0">
                <a:latin typeface="Arial"/>
                <a:cs typeface="Arial"/>
              </a:rPr>
              <a:t>16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Wk)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Eng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95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h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(</a:t>
            </a:r>
            <a:r>
              <a:rPr sz="1600" spc="-10" dirty="0">
                <a:latin typeface="Arial"/>
                <a:cs typeface="Arial"/>
              </a:rPr>
              <a:t>16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Wk)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-Ma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h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5" dirty="0">
                <a:latin typeface="Arial"/>
                <a:cs typeface="Arial"/>
              </a:rPr>
              <a:t>ist </a:t>
            </a:r>
            <a:r>
              <a:rPr sz="1600" spc="-15" dirty="0">
                <a:latin typeface="Arial"/>
                <a:cs typeface="Arial"/>
              </a:rPr>
              <a:t>(</a:t>
            </a:r>
            <a:r>
              <a:rPr sz="1600" spc="-10" dirty="0">
                <a:latin typeface="Arial"/>
                <a:cs typeface="Arial"/>
              </a:rPr>
              <a:t>20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Wk)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-F</a:t>
            </a:r>
            <a:r>
              <a:rPr sz="1600" spc="-10" dirty="0">
                <a:latin typeface="Arial"/>
                <a:cs typeface="Arial"/>
              </a:rPr>
              <a:t>ab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5" dirty="0">
                <a:latin typeface="Arial"/>
                <a:cs typeface="Arial"/>
              </a:rPr>
              <a:t>ic</a:t>
            </a:r>
            <a:r>
              <a:rPr sz="1600" spc="-10" dirty="0">
                <a:latin typeface="Arial"/>
                <a:cs typeface="Arial"/>
              </a:rPr>
              <a:t>at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on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(</a:t>
            </a:r>
            <a:r>
              <a:rPr sz="1600" spc="-10" dirty="0">
                <a:latin typeface="Arial"/>
                <a:cs typeface="Arial"/>
              </a:rPr>
              <a:t>20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Wk)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-Cr</a:t>
            </a:r>
            <a:r>
              <a:rPr sz="1600" spc="-10" dirty="0">
                <a:latin typeface="Arial"/>
                <a:cs typeface="Arial"/>
              </a:rPr>
              <a:t>ane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95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h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(</a:t>
            </a:r>
            <a:r>
              <a:rPr sz="1600" spc="-10" dirty="0">
                <a:latin typeface="Arial"/>
                <a:cs typeface="Arial"/>
              </a:rPr>
              <a:t>16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Wk)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ento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y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Cont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ol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(</a:t>
            </a:r>
            <a:r>
              <a:rPr sz="1600" spc="-10" dirty="0">
                <a:latin typeface="Arial"/>
                <a:cs typeface="Arial"/>
              </a:rPr>
              <a:t>12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Wk)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40914" y="2898988"/>
            <a:ext cx="2247265" cy="1076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-10" dirty="0">
                <a:latin typeface="Arial"/>
                <a:cs typeface="Arial"/>
              </a:rPr>
              <a:t>as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Br</a:t>
            </a:r>
            <a:r>
              <a:rPr sz="1800" b="1" spc="-10" dirty="0">
                <a:latin typeface="Arial"/>
                <a:cs typeface="Arial"/>
              </a:rPr>
              <a:t>eak</a:t>
            </a:r>
            <a:r>
              <a:rPr sz="1800" b="1" dirty="0">
                <a:latin typeface="Arial"/>
                <a:cs typeface="Arial"/>
              </a:rPr>
              <a:t>do</a:t>
            </a:r>
            <a:r>
              <a:rPr sz="1800" b="1" spc="35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n: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-8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ee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ks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Cla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ssr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&amp; 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-t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he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-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j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tr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ng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47618" y="175868"/>
            <a:ext cx="2850515" cy="920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4990" marR="5080" indent="-542925">
              <a:lnSpc>
                <a:spcPct val="100000"/>
              </a:lnSpc>
            </a:pPr>
            <a:r>
              <a:rPr sz="3200" b="1" i="1" dirty="0">
                <a:solidFill>
                  <a:srgbClr val="0C2D83"/>
                </a:solidFill>
                <a:latin typeface="Arial"/>
                <a:cs typeface="Arial"/>
              </a:rPr>
              <a:t>CSP</a:t>
            </a:r>
            <a:r>
              <a:rPr sz="3200" b="1" i="1" spc="-5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0C2D83"/>
                </a:solidFill>
                <a:latin typeface="Arial"/>
                <a:cs typeface="Arial"/>
              </a:rPr>
              <a:t>Pr</a:t>
            </a:r>
            <a:r>
              <a:rPr sz="3200" b="1" i="1" spc="-5" dirty="0">
                <a:solidFill>
                  <a:srgbClr val="0C2D83"/>
                </a:solidFill>
                <a:latin typeface="Arial"/>
                <a:cs typeface="Arial"/>
              </a:rPr>
              <a:t>o</a:t>
            </a:r>
            <a:r>
              <a:rPr sz="3200" b="1" i="1" spc="-10" dirty="0">
                <a:solidFill>
                  <a:srgbClr val="0C2D83"/>
                </a:solidFill>
                <a:latin typeface="Arial"/>
                <a:cs typeface="Arial"/>
              </a:rPr>
              <a:t>v</a:t>
            </a:r>
            <a:r>
              <a:rPr sz="3200" b="1" i="1" spc="-5" dirty="0">
                <a:solidFill>
                  <a:srgbClr val="0C2D83"/>
                </a:solidFill>
                <a:latin typeface="Arial"/>
                <a:cs typeface="Arial"/>
              </a:rPr>
              <a:t>id</a:t>
            </a:r>
            <a:r>
              <a:rPr sz="3200" b="1" i="1" spc="-10" dirty="0">
                <a:solidFill>
                  <a:srgbClr val="0C2D83"/>
                </a:solidFill>
                <a:latin typeface="Arial"/>
                <a:cs typeface="Arial"/>
              </a:rPr>
              <a:t>e</a:t>
            </a:r>
            <a:r>
              <a:rPr sz="3200" b="1" i="1" dirty="0">
                <a:solidFill>
                  <a:srgbClr val="0C2D83"/>
                </a:solidFill>
                <a:latin typeface="Arial"/>
                <a:cs typeface="Arial"/>
              </a:rPr>
              <a:t>rs </a:t>
            </a:r>
            <a:r>
              <a:rPr sz="3200" b="1" i="1" spc="-5" dirty="0">
                <a:solidFill>
                  <a:srgbClr val="0C2D83"/>
                </a:solidFill>
                <a:latin typeface="Arial"/>
                <a:cs typeface="Arial"/>
              </a:rPr>
              <a:t>In</a:t>
            </a:r>
            <a:r>
              <a:rPr sz="3200" b="1" i="1" dirty="0">
                <a:solidFill>
                  <a:srgbClr val="0C2D83"/>
                </a:solidFill>
                <a:latin typeface="Arial"/>
                <a:cs typeface="Arial"/>
              </a:rPr>
              <a:t>t</a:t>
            </a:r>
            <a:r>
              <a:rPr sz="3200" b="1" i="1" spc="-10" dirty="0">
                <a:solidFill>
                  <a:srgbClr val="0C2D83"/>
                </a:solidFill>
                <a:latin typeface="Arial"/>
                <a:cs typeface="Arial"/>
              </a:rPr>
              <a:t>e</a:t>
            </a:r>
            <a:r>
              <a:rPr sz="3200" b="1" i="1" dirty="0">
                <a:solidFill>
                  <a:srgbClr val="0C2D83"/>
                </a:solidFill>
                <a:latin typeface="Arial"/>
                <a:cs typeface="Arial"/>
              </a:rPr>
              <a:t>r</a:t>
            </a:r>
            <a:r>
              <a:rPr sz="3200" b="1" i="1" spc="-5" dirty="0">
                <a:solidFill>
                  <a:srgbClr val="0C2D83"/>
                </a:solidFill>
                <a:latin typeface="Arial"/>
                <a:cs typeface="Arial"/>
              </a:rPr>
              <a:t>n</a:t>
            </a:r>
            <a:r>
              <a:rPr sz="3200" b="1" i="1" spc="-10" dirty="0">
                <a:solidFill>
                  <a:srgbClr val="0C2D83"/>
                </a:solidFill>
                <a:latin typeface="Arial"/>
                <a:cs typeface="Arial"/>
              </a:rPr>
              <a:t>s</a:t>
            </a:r>
            <a:r>
              <a:rPr sz="3200" b="1" i="1" spc="-5" dirty="0">
                <a:solidFill>
                  <a:srgbClr val="0C2D83"/>
                </a:solidFill>
                <a:latin typeface="Arial"/>
                <a:cs typeface="Arial"/>
              </a:rPr>
              <a:t>hi</a:t>
            </a:r>
            <a:r>
              <a:rPr sz="3200" b="1" i="1" dirty="0">
                <a:solidFill>
                  <a:srgbClr val="0C2D83"/>
                </a:solidFill>
                <a:latin typeface="Arial"/>
                <a:cs typeface="Arial"/>
              </a:rPr>
              <a:t>p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58212" y="1421891"/>
            <a:ext cx="4204715" cy="13615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9644" y="2982467"/>
            <a:ext cx="2508885" cy="2062480"/>
          </a:xfrm>
          <a:prstGeom prst="rect">
            <a:avLst/>
          </a:prstGeom>
          <a:ln w="9144">
            <a:solidFill>
              <a:srgbClr val="00009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 marR="179705">
              <a:lnSpc>
                <a:spcPct val="100000"/>
              </a:lnSpc>
            </a:pPr>
            <a:r>
              <a:rPr sz="1600" i="1" spc="-15" dirty="0">
                <a:latin typeface="Arial"/>
                <a:cs typeface="Arial"/>
              </a:rPr>
              <a:t>A</a:t>
            </a:r>
            <a:r>
              <a:rPr sz="1600" i="1" spc="-5" dirty="0">
                <a:latin typeface="Arial"/>
                <a:cs typeface="Arial"/>
              </a:rPr>
              <a:t>cc</a:t>
            </a:r>
            <a:r>
              <a:rPr sz="1600" i="1" spc="-10" dirty="0">
                <a:latin typeface="Arial"/>
                <a:cs typeface="Arial"/>
              </a:rPr>
              <a:t>entu</a:t>
            </a:r>
            <a:r>
              <a:rPr sz="1600" i="1" spc="-15" dirty="0">
                <a:latin typeface="Arial"/>
                <a:cs typeface="Arial"/>
              </a:rPr>
              <a:t>r</a:t>
            </a:r>
            <a:r>
              <a:rPr sz="1600" i="1" spc="-10" dirty="0">
                <a:latin typeface="Arial"/>
                <a:cs typeface="Arial"/>
              </a:rPr>
              <a:t>e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i</a:t>
            </a:r>
            <a:r>
              <a:rPr sz="1600" i="1" spc="-10" dirty="0">
                <a:latin typeface="Arial"/>
                <a:cs typeface="Arial"/>
              </a:rPr>
              <a:t>s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a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l</a:t>
            </a:r>
            <a:r>
              <a:rPr sz="1600" i="1" spc="-10" dirty="0">
                <a:latin typeface="Arial"/>
                <a:cs typeface="Arial"/>
              </a:rPr>
              <a:t>ead</a:t>
            </a:r>
            <a:r>
              <a:rPr sz="1600" i="1" dirty="0">
                <a:latin typeface="Arial"/>
                <a:cs typeface="Arial"/>
              </a:rPr>
              <a:t>i</a:t>
            </a:r>
            <a:r>
              <a:rPr sz="1600" i="1" spc="-10" dirty="0">
                <a:latin typeface="Arial"/>
                <a:cs typeface="Arial"/>
              </a:rPr>
              <a:t>ng g</a:t>
            </a:r>
            <a:r>
              <a:rPr sz="1600" i="1" dirty="0">
                <a:latin typeface="Arial"/>
                <a:cs typeface="Arial"/>
              </a:rPr>
              <a:t>l</a:t>
            </a:r>
            <a:r>
              <a:rPr sz="1600" i="1" spc="-10" dirty="0">
                <a:latin typeface="Arial"/>
                <a:cs typeface="Arial"/>
              </a:rPr>
              <a:t>obal p</a:t>
            </a:r>
            <a:r>
              <a:rPr sz="1600" i="1" spc="-15" dirty="0">
                <a:latin typeface="Arial"/>
                <a:cs typeface="Arial"/>
              </a:rPr>
              <a:t>r</a:t>
            </a:r>
            <a:r>
              <a:rPr sz="1600" i="1" spc="-10" dirty="0">
                <a:latin typeface="Arial"/>
                <a:cs typeface="Arial"/>
              </a:rPr>
              <a:t>ofe</a:t>
            </a:r>
            <a:r>
              <a:rPr sz="1600" i="1" spc="-5" dirty="0">
                <a:latin typeface="Arial"/>
                <a:cs typeface="Arial"/>
              </a:rPr>
              <a:t>ssi</a:t>
            </a:r>
            <a:r>
              <a:rPr sz="1600" i="1" spc="-10" dirty="0">
                <a:latin typeface="Arial"/>
                <a:cs typeface="Arial"/>
              </a:rPr>
              <a:t>onal</a:t>
            </a:r>
            <a:r>
              <a:rPr sz="1600" i="1" spc="-5" dirty="0">
                <a:latin typeface="Arial"/>
                <a:cs typeface="Arial"/>
              </a:rPr>
              <a:t> s</a:t>
            </a:r>
            <a:r>
              <a:rPr sz="1600" i="1" spc="-10" dirty="0">
                <a:latin typeface="Arial"/>
                <a:cs typeface="Arial"/>
              </a:rPr>
              <a:t>e</a:t>
            </a:r>
            <a:r>
              <a:rPr sz="1600" i="1" spc="-15" dirty="0">
                <a:latin typeface="Arial"/>
                <a:cs typeface="Arial"/>
              </a:rPr>
              <a:t>r</a:t>
            </a:r>
            <a:r>
              <a:rPr sz="1600" i="1" spc="-5" dirty="0">
                <a:latin typeface="Arial"/>
                <a:cs typeface="Arial"/>
              </a:rPr>
              <a:t>vic</a:t>
            </a:r>
            <a:r>
              <a:rPr sz="1600" i="1" spc="-10" dirty="0">
                <a:latin typeface="Arial"/>
                <a:cs typeface="Arial"/>
              </a:rPr>
              <a:t>es </a:t>
            </a:r>
            <a:r>
              <a:rPr sz="1600" i="1" spc="-5" dirty="0">
                <a:latin typeface="Arial"/>
                <a:cs typeface="Arial"/>
              </a:rPr>
              <a:t>c</a:t>
            </a:r>
            <a:r>
              <a:rPr sz="1600" i="1" spc="-10" dirty="0">
                <a:latin typeface="Arial"/>
                <a:cs typeface="Arial"/>
              </a:rPr>
              <a:t>o</a:t>
            </a:r>
            <a:r>
              <a:rPr sz="1600" i="1" spc="-25" dirty="0">
                <a:latin typeface="Arial"/>
                <a:cs typeface="Arial"/>
              </a:rPr>
              <a:t>m</a:t>
            </a:r>
            <a:r>
              <a:rPr sz="1600" i="1" spc="-10" dirty="0">
                <a:latin typeface="Arial"/>
                <a:cs typeface="Arial"/>
              </a:rPr>
              <a:t>pan</a:t>
            </a:r>
            <a:r>
              <a:rPr sz="1600" i="1" spc="-125" dirty="0">
                <a:latin typeface="Arial"/>
                <a:cs typeface="Arial"/>
              </a:rPr>
              <a:t>y</a:t>
            </a:r>
            <a:r>
              <a:rPr sz="1600" i="1" spc="-5" dirty="0">
                <a:latin typeface="Arial"/>
                <a:cs typeface="Arial"/>
              </a:rPr>
              <a:t>,</a:t>
            </a:r>
            <a:r>
              <a:rPr sz="1600" i="1" spc="-10" dirty="0">
                <a:latin typeface="Arial"/>
                <a:cs typeface="Arial"/>
              </a:rPr>
              <a:t> p</a:t>
            </a:r>
            <a:r>
              <a:rPr sz="1600" i="1" spc="-15" dirty="0">
                <a:latin typeface="Arial"/>
                <a:cs typeface="Arial"/>
              </a:rPr>
              <a:t>r</a:t>
            </a:r>
            <a:r>
              <a:rPr sz="1600" i="1" spc="-10" dirty="0">
                <a:latin typeface="Arial"/>
                <a:cs typeface="Arial"/>
              </a:rPr>
              <a:t>o</a:t>
            </a:r>
            <a:r>
              <a:rPr sz="1600" i="1" spc="-5" dirty="0">
                <a:latin typeface="Arial"/>
                <a:cs typeface="Arial"/>
              </a:rPr>
              <a:t>vi</a:t>
            </a:r>
            <a:r>
              <a:rPr sz="1600" i="1" spc="-10" dirty="0">
                <a:latin typeface="Arial"/>
                <a:cs typeface="Arial"/>
              </a:rPr>
              <a:t>d</a:t>
            </a:r>
            <a:r>
              <a:rPr sz="1600" i="1" dirty="0">
                <a:latin typeface="Arial"/>
                <a:cs typeface="Arial"/>
              </a:rPr>
              <a:t>i</a:t>
            </a:r>
            <a:r>
              <a:rPr sz="1600" i="1" spc="-10" dirty="0">
                <a:latin typeface="Arial"/>
                <a:cs typeface="Arial"/>
              </a:rPr>
              <a:t>ng</a:t>
            </a:r>
            <a:r>
              <a:rPr sz="1600" i="1" spc="-1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a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b</a:t>
            </a:r>
            <a:r>
              <a:rPr sz="1600" i="1" spc="-15" dirty="0">
                <a:latin typeface="Arial"/>
                <a:cs typeface="Arial"/>
              </a:rPr>
              <a:t>r</a:t>
            </a:r>
            <a:r>
              <a:rPr sz="1600" i="1" spc="-10" dirty="0">
                <a:latin typeface="Arial"/>
                <a:cs typeface="Arial"/>
              </a:rPr>
              <a:t>oad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15" dirty="0">
                <a:latin typeface="Arial"/>
                <a:cs typeface="Arial"/>
              </a:rPr>
              <a:t>r</a:t>
            </a:r>
            <a:r>
              <a:rPr sz="1600" i="1" spc="-10" dirty="0">
                <a:latin typeface="Arial"/>
                <a:cs typeface="Arial"/>
              </a:rPr>
              <a:t>ange of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</a:t>
            </a:r>
            <a:r>
              <a:rPr sz="1600" i="1" spc="-10" dirty="0">
                <a:latin typeface="Arial"/>
                <a:cs typeface="Arial"/>
              </a:rPr>
              <a:t>e</a:t>
            </a:r>
            <a:r>
              <a:rPr sz="1600" i="1" spc="-15" dirty="0">
                <a:latin typeface="Arial"/>
                <a:cs typeface="Arial"/>
              </a:rPr>
              <a:t>r</a:t>
            </a:r>
            <a:r>
              <a:rPr sz="1600" i="1" spc="-5" dirty="0">
                <a:latin typeface="Arial"/>
                <a:cs typeface="Arial"/>
              </a:rPr>
              <a:t>vic</a:t>
            </a:r>
            <a:r>
              <a:rPr sz="1600" i="1" spc="-10" dirty="0">
                <a:latin typeface="Arial"/>
                <a:cs typeface="Arial"/>
              </a:rPr>
              <a:t>es and</a:t>
            </a:r>
            <a:r>
              <a:rPr sz="1600" i="1" spc="-5" dirty="0">
                <a:latin typeface="Arial"/>
                <a:cs typeface="Arial"/>
              </a:rPr>
              <a:t> s</a:t>
            </a:r>
            <a:r>
              <a:rPr sz="1600" i="1" spc="-10" dirty="0">
                <a:latin typeface="Arial"/>
                <a:cs typeface="Arial"/>
              </a:rPr>
              <a:t>o</a:t>
            </a:r>
            <a:r>
              <a:rPr sz="1600" i="1" dirty="0">
                <a:latin typeface="Arial"/>
                <a:cs typeface="Arial"/>
              </a:rPr>
              <a:t>l</a:t>
            </a:r>
            <a:r>
              <a:rPr sz="1600" i="1" spc="-10" dirty="0">
                <a:latin typeface="Arial"/>
                <a:cs typeface="Arial"/>
              </a:rPr>
              <a:t>ut</a:t>
            </a:r>
            <a:r>
              <a:rPr sz="1600" i="1" dirty="0">
                <a:latin typeface="Arial"/>
                <a:cs typeface="Arial"/>
              </a:rPr>
              <a:t>i</a:t>
            </a:r>
            <a:r>
              <a:rPr sz="1600" i="1" spc="-10" dirty="0">
                <a:latin typeface="Arial"/>
                <a:cs typeface="Arial"/>
              </a:rPr>
              <a:t>ons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i</a:t>
            </a:r>
            <a:r>
              <a:rPr sz="1600" i="1" spc="-10" dirty="0">
                <a:latin typeface="Arial"/>
                <a:cs typeface="Arial"/>
              </a:rPr>
              <a:t>n</a:t>
            </a:r>
            <a:r>
              <a:rPr sz="1600" i="1" spc="-5" dirty="0">
                <a:latin typeface="Arial"/>
                <a:cs typeface="Arial"/>
              </a:rPr>
              <a:t> st</a:t>
            </a:r>
            <a:r>
              <a:rPr sz="1600" i="1" spc="-15" dirty="0">
                <a:latin typeface="Arial"/>
                <a:cs typeface="Arial"/>
              </a:rPr>
              <a:t>r</a:t>
            </a:r>
            <a:r>
              <a:rPr sz="1600" i="1" spc="-10" dirty="0">
                <a:latin typeface="Arial"/>
                <a:cs typeface="Arial"/>
              </a:rPr>
              <a:t>ateg</a:t>
            </a:r>
            <a:r>
              <a:rPr sz="1600" i="1" spc="-125" dirty="0">
                <a:latin typeface="Arial"/>
                <a:cs typeface="Arial"/>
              </a:rPr>
              <a:t>y</a:t>
            </a:r>
            <a:r>
              <a:rPr sz="1600" i="1" spc="-5" dirty="0">
                <a:latin typeface="Arial"/>
                <a:cs typeface="Arial"/>
              </a:rPr>
              <a:t>,</a:t>
            </a:r>
            <a:r>
              <a:rPr sz="1600" i="1" spc="2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c</a:t>
            </a:r>
            <a:r>
              <a:rPr sz="1600" i="1" spc="-10" dirty="0">
                <a:latin typeface="Arial"/>
                <a:cs typeface="Arial"/>
              </a:rPr>
              <a:t>on</a:t>
            </a:r>
            <a:r>
              <a:rPr sz="1600" i="1" spc="-5" dirty="0">
                <a:latin typeface="Arial"/>
                <a:cs typeface="Arial"/>
              </a:rPr>
              <a:t>s</a:t>
            </a:r>
            <a:r>
              <a:rPr sz="1600" i="1" spc="-10" dirty="0">
                <a:latin typeface="Arial"/>
                <a:cs typeface="Arial"/>
              </a:rPr>
              <a:t>u</a:t>
            </a:r>
            <a:r>
              <a:rPr sz="1600" i="1" dirty="0">
                <a:latin typeface="Arial"/>
                <a:cs typeface="Arial"/>
              </a:rPr>
              <a:t>l</a:t>
            </a:r>
            <a:r>
              <a:rPr sz="1600" i="1" spc="-5" dirty="0">
                <a:latin typeface="Arial"/>
                <a:cs typeface="Arial"/>
              </a:rPr>
              <a:t>t</a:t>
            </a:r>
            <a:r>
              <a:rPr sz="1600" i="1" dirty="0">
                <a:latin typeface="Arial"/>
                <a:cs typeface="Arial"/>
              </a:rPr>
              <a:t>i</a:t>
            </a:r>
            <a:r>
              <a:rPr sz="1600" i="1" spc="-10" dirty="0">
                <a:latin typeface="Arial"/>
                <a:cs typeface="Arial"/>
              </a:rPr>
              <a:t>ng, d</a:t>
            </a:r>
            <a:r>
              <a:rPr sz="1600" i="1" dirty="0">
                <a:latin typeface="Arial"/>
                <a:cs typeface="Arial"/>
              </a:rPr>
              <a:t>i</a:t>
            </a:r>
            <a:r>
              <a:rPr sz="1600" i="1" spc="-10" dirty="0">
                <a:latin typeface="Arial"/>
                <a:cs typeface="Arial"/>
              </a:rPr>
              <a:t>g</a:t>
            </a:r>
            <a:r>
              <a:rPr sz="1600" i="1" dirty="0">
                <a:latin typeface="Arial"/>
                <a:cs typeface="Arial"/>
              </a:rPr>
              <a:t>i</a:t>
            </a:r>
            <a:r>
              <a:rPr sz="1600" i="1" spc="-10" dirty="0">
                <a:latin typeface="Arial"/>
                <a:cs typeface="Arial"/>
              </a:rPr>
              <a:t>ta</a:t>
            </a:r>
            <a:r>
              <a:rPr sz="1600" i="1" dirty="0">
                <a:latin typeface="Arial"/>
                <a:cs typeface="Arial"/>
              </a:rPr>
              <a:t>l</a:t>
            </a:r>
            <a:r>
              <a:rPr sz="1600" i="1" spc="-5" dirty="0">
                <a:latin typeface="Arial"/>
                <a:cs typeface="Arial"/>
              </a:rPr>
              <a:t>,</a:t>
            </a:r>
            <a:r>
              <a:rPr sz="1600" i="1" spc="-1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te</a:t>
            </a:r>
            <a:r>
              <a:rPr sz="1600" i="1" spc="-5" dirty="0">
                <a:latin typeface="Arial"/>
                <a:cs typeface="Arial"/>
              </a:rPr>
              <a:t>c</a:t>
            </a:r>
            <a:r>
              <a:rPr sz="1600" i="1" spc="-10" dirty="0">
                <a:latin typeface="Arial"/>
                <a:cs typeface="Arial"/>
              </a:rPr>
              <a:t>hno</a:t>
            </a:r>
            <a:r>
              <a:rPr sz="1600" i="1" dirty="0">
                <a:latin typeface="Arial"/>
                <a:cs typeface="Arial"/>
              </a:rPr>
              <a:t>l</a:t>
            </a:r>
            <a:r>
              <a:rPr sz="1600" i="1" spc="-10" dirty="0">
                <a:latin typeface="Arial"/>
                <a:cs typeface="Arial"/>
              </a:rPr>
              <a:t>ogy and ope</a:t>
            </a:r>
            <a:r>
              <a:rPr sz="1600" i="1" spc="-15" dirty="0">
                <a:latin typeface="Arial"/>
                <a:cs typeface="Arial"/>
              </a:rPr>
              <a:t>r</a:t>
            </a:r>
            <a:r>
              <a:rPr sz="1600" i="1" spc="-10" dirty="0">
                <a:latin typeface="Arial"/>
                <a:cs typeface="Arial"/>
              </a:rPr>
              <a:t>at</a:t>
            </a:r>
            <a:r>
              <a:rPr sz="1600" i="1" dirty="0">
                <a:latin typeface="Arial"/>
                <a:cs typeface="Arial"/>
              </a:rPr>
              <a:t>i</a:t>
            </a:r>
            <a:r>
              <a:rPr sz="1600" i="1" spc="-10" dirty="0">
                <a:latin typeface="Arial"/>
                <a:cs typeface="Arial"/>
              </a:rPr>
              <a:t>on</a:t>
            </a:r>
            <a:r>
              <a:rPr sz="1600" i="1" spc="-5" dirty="0">
                <a:latin typeface="Arial"/>
                <a:cs typeface="Arial"/>
              </a:rPr>
              <a:t>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64408" y="2982467"/>
            <a:ext cx="2001520" cy="576580"/>
          </a:xfrm>
          <a:custGeom>
            <a:avLst/>
            <a:gdLst/>
            <a:ahLst/>
            <a:cxnLst/>
            <a:rect l="l" t="t" r="r" b="b"/>
            <a:pathLst>
              <a:path w="2001520" h="576579">
                <a:moveTo>
                  <a:pt x="0" y="0"/>
                </a:moveTo>
                <a:lnTo>
                  <a:pt x="2001012" y="0"/>
                </a:lnTo>
                <a:lnTo>
                  <a:pt x="2001012" y="576072"/>
                </a:lnTo>
                <a:lnTo>
                  <a:pt x="0" y="576072"/>
                </a:lnTo>
                <a:lnTo>
                  <a:pt x="0" y="0"/>
                </a:lnTo>
                <a:close/>
              </a:path>
            </a:pathLst>
          </a:custGeom>
          <a:solidFill>
            <a:srgbClr val="003E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64408" y="2982467"/>
            <a:ext cx="2001520" cy="576580"/>
          </a:xfrm>
          <a:custGeom>
            <a:avLst/>
            <a:gdLst/>
            <a:ahLst/>
            <a:cxnLst/>
            <a:rect l="l" t="t" r="r" b="b"/>
            <a:pathLst>
              <a:path w="2001520" h="576579">
                <a:moveTo>
                  <a:pt x="0" y="0"/>
                </a:moveTo>
                <a:lnTo>
                  <a:pt x="2001012" y="0"/>
                </a:lnTo>
                <a:lnTo>
                  <a:pt x="2001012" y="576072"/>
                </a:lnTo>
                <a:lnTo>
                  <a:pt x="0" y="57607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A61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82359" y="3164730"/>
            <a:ext cx="19646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In</a:t>
            </a:r>
            <a:r>
              <a:rPr sz="1600" spc="-100" dirty="0">
                <a:solidFill>
                  <a:srgbClr val="FFFFFF"/>
                </a:solidFill>
                <a:latin typeface="Franklin Gothic Book"/>
                <a:cs typeface="Franklin Gothic Book"/>
              </a:rPr>
              <a:t>f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sz="1600" spc="-30" dirty="0">
                <a:solidFill>
                  <a:srgbClr val="FFFFFF"/>
                </a:solidFill>
                <a:latin typeface="Franklin Gothic Book"/>
                <a:cs typeface="Franklin Gothic Book"/>
              </a:rPr>
              <a:t>m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n</a:t>
            </a:r>
            <a:r>
              <a:rPr sz="1600" spc="-114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spc="-260" dirty="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ch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no</a:t>
            </a:r>
            <a:r>
              <a:rPr sz="16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l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og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y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54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3243686" y="3629237"/>
            <a:ext cx="3100070" cy="257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u</a:t>
            </a:r>
            <a:r>
              <a:rPr sz="1800" b="1" spc="-5" dirty="0">
                <a:latin typeface="Arial"/>
                <a:cs typeface="Arial"/>
              </a:rPr>
              <a:t>rr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nt </a:t>
            </a:r>
            <a:r>
              <a:rPr sz="1800" b="1" spc="-5" dirty="0">
                <a:latin typeface="Arial"/>
                <a:cs typeface="Arial"/>
              </a:rPr>
              <a:t>Pr</a:t>
            </a:r>
            <a:r>
              <a:rPr sz="1800" b="1" dirty="0">
                <a:latin typeface="Arial"/>
                <a:cs typeface="Arial"/>
              </a:rPr>
              <a:t>og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14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va</a:t>
            </a:r>
            <a:r>
              <a:rPr sz="1800" b="1" dirty="0">
                <a:latin typeface="Arial"/>
                <a:cs typeface="Arial"/>
              </a:rPr>
              <a:t>il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bl</a:t>
            </a:r>
            <a:r>
              <a:rPr sz="1800" b="1" spc="-10" dirty="0">
                <a:latin typeface="Arial"/>
                <a:cs typeface="Arial"/>
              </a:rPr>
              <a:t>e: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5" dirty="0">
                <a:latin typeface="Arial"/>
                <a:cs typeface="Arial"/>
              </a:rPr>
              <a:t>J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(</a:t>
            </a:r>
            <a:r>
              <a:rPr sz="1600" spc="-10" dirty="0">
                <a:latin typeface="Arial"/>
                <a:cs typeface="Arial"/>
              </a:rPr>
              <a:t>4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Wk)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cl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(</a:t>
            </a:r>
            <a:r>
              <a:rPr sz="1600" spc="-10" dirty="0">
                <a:latin typeface="Arial"/>
                <a:cs typeface="Arial"/>
              </a:rPr>
              <a:t>4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Wk)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-SAP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(</a:t>
            </a:r>
            <a:r>
              <a:rPr sz="1600" spc="-10" dirty="0">
                <a:latin typeface="Arial"/>
                <a:cs typeface="Arial"/>
              </a:rPr>
              <a:t>4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Wk)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95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st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ng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(</a:t>
            </a:r>
            <a:r>
              <a:rPr sz="1600" spc="-10" dirty="0">
                <a:latin typeface="Arial"/>
                <a:cs typeface="Arial"/>
              </a:rPr>
              <a:t>2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Wk)</a:t>
            </a:r>
            <a:endParaRPr sz="1600">
              <a:latin typeface="Arial"/>
              <a:cs typeface="Arial"/>
            </a:endParaRPr>
          </a:p>
          <a:p>
            <a:pPr marL="127000">
              <a:lnSpc>
                <a:spcPct val="100000"/>
              </a:lnSpc>
              <a:spcBef>
                <a:spcPts val="200"/>
              </a:spcBef>
            </a:pPr>
            <a:r>
              <a:rPr sz="1400" dirty="0">
                <a:latin typeface="Arial"/>
                <a:cs typeface="Arial"/>
              </a:rPr>
              <a:t>--</a:t>
            </a:r>
            <a:r>
              <a:rPr sz="1400" spc="-10" dirty="0">
                <a:latin typeface="Arial"/>
                <a:cs typeface="Arial"/>
              </a:rPr>
              <a:t>F</a:t>
            </a:r>
            <a:r>
              <a:rPr sz="1400" spc="-5" dirty="0">
                <a:latin typeface="Arial"/>
                <a:cs typeface="Arial"/>
              </a:rPr>
              <a:t>un</a:t>
            </a:r>
            <a:r>
              <a:rPr sz="1400" spc="5" dirty="0">
                <a:latin typeface="Arial"/>
                <a:cs typeface="Arial"/>
              </a:rPr>
              <a:t>ct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&amp;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6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hn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st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g</a:t>
            </a:r>
            <a:endParaRPr sz="1400">
              <a:latin typeface="Arial"/>
              <a:cs typeface="Arial"/>
            </a:endParaRPr>
          </a:p>
          <a:p>
            <a:pPr marL="12700" marR="741680" indent="99060">
              <a:lnSpc>
                <a:spcPct val="100000"/>
              </a:lnSpc>
              <a:spcBef>
                <a:spcPts val="35"/>
              </a:spcBef>
            </a:pPr>
            <a:r>
              <a:rPr sz="1400" dirty="0">
                <a:latin typeface="Arial"/>
                <a:cs typeface="Arial"/>
              </a:rPr>
              <a:t>--</a:t>
            </a:r>
            <a:r>
              <a:rPr sz="1400" spc="-16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ann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ng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ri</a:t>
            </a:r>
            <a:r>
              <a:rPr sz="1400" spc="-5" dirty="0">
                <a:latin typeface="Arial"/>
                <a:cs typeface="Arial"/>
              </a:rPr>
              <a:t>p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ng</a:t>
            </a:r>
            <a:r>
              <a:rPr sz="1400" dirty="0">
                <a:latin typeface="Arial"/>
                <a:cs typeface="Arial"/>
              </a:rPr>
              <a:t>, 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&amp; 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x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on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920"/>
              </a:lnSpc>
            </a:pP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Inf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st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u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tu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5" dirty="0">
                <a:latin typeface="Arial"/>
                <a:cs typeface="Arial"/>
              </a:rPr>
              <a:t>vic</a:t>
            </a:r>
            <a:r>
              <a:rPr sz="1600" spc="-10" dirty="0">
                <a:latin typeface="Arial"/>
                <a:cs typeface="Arial"/>
              </a:rPr>
              <a:t>es </a:t>
            </a:r>
            <a:r>
              <a:rPr sz="1600" spc="-15" dirty="0">
                <a:latin typeface="Arial"/>
                <a:cs typeface="Arial"/>
              </a:rPr>
              <a:t>(</a:t>
            </a:r>
            <a:r>
              <a:rPr sz="1600" spc="-10" dirty="0">
                <a:latin typeface="Arial"/>
                <a:cs typeface="Arial"/>
              </a:rPr>
              <a:t>2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Wk)</a:t>
            </a:r>
            <a:endParaRPr sz="1600">
              <a:latin typeface="Arial"/>
              <a:cs typeface="Arial"/>
            </a:endParaRPr>
          </a:p>
          <a:p>
            <a:pPr marL="111760">
              <a:lnSpc>
                <a:spcPts val="1680"/>
              </a:lnSpc>
            </a:pPr>
            <a:r>
              <a:rPr sz="1400" dirty="0">
                <a:latin typeface="Arial"/>
                <a:cs typeface="Arial"/>
              </a:rPr>
              <a:t>--</a:t>
            </a:r>
            <a:r>
              <a:rPr sz="1400" spc="-10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ork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&amp;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Ser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er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5" dirty="0">
                <a:latin typeface="Arial"/>
                <a:cs typeface="Arial"/>
              </a:rPr>
              <a:t>d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ini</a:t>
            </a:r>
            <a:r>
              <a:rPr sz="1400" spc="5" dirty="0">
                <a:latin typeface="Arial"/>
                <a:cs typeface="Arial"/>
              </a:rPr>
              <a:t>st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ion</a:t>
            </a:r>
            <a:endParaRPr sz="1400">
              <a:latin typeface="Arial"/>
              <a:cs typeface="Arial"/>
            </a:endParaRPr>
          </a:p>
          <a:p>
            <a:pPr marL="11176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--</a:t>
            </a:r>
            <a:r>
              <a:rPr sz="1400" spc="5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ou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10" dirty="0">
                <a:latin typeface="Arial"/>
                <a:cs typeface="Arial"/>
              </a:rPr>
              <a:t> C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pu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08551" y="2990600"/>
            <a:ext cx="2241550" cy="299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-10" dirty="0">
                <a:latin typeface="Arial"/>
                <a:cs typeface="Arial"/>
              </a:rPr>
              <a:t>as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Br</a:t>
            </a:r>
            <a:r>
              <a:rPr sz="1800" b="1" spc="-10" dirty="0">
                <a:latin typeface="Arial"/>
                <a:cs typeface="Arial"/>
              </a:rPr>
              <a:t>eak</a:t>
            </a:r>
            <a:r>
              <a:rPr sz="1800" b="1" dirty="0">
                <a:latin typeface="Arial"/>
                <a:cs typeface="Arial"/>
              </a:rPr>
              <a:t>do</a:t>
            </a:r>
            <a:r>
              <a:rPr sz="1800" b="1" spc="35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n: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-4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ee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“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oo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tc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p”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den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cy</a:t>
            </a:r>
            <a:r>
              <a:rPr sz="1800" spc="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&amp;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eb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-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ba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ed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080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sz="18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1700</a:t>
            </a:r>
            <a:endParaRPr sz="1800">
              <a:latin typeface="Arial"/>
              <a:cs typeface="Arial"/>
            </a:endParaRPr>
          </a:p>
          <a:p>
            <a:pPr marL="12700" marR="72644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ud</a:t>
            </a:r>
            <a:r>
              <a:rPr sz="1800" spc="-25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/s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f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ed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pu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ed</a:t>
            </a:r>
            <a:endParaRPr sz="1800">
              <a:latin typeface="Arial"/>
              <a:cs typeface="Arial"/>
            </a:endParaRPr>
          </a:p>
          <a:p>
            <a:pPr marL="12700" marR="561975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sz="1800" spc="-19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ea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tt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 c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oa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ch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*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5" dirty="0">
                <a:latin typeface="Arial"/>
                <a:cs typeface="Arial"/>
              </a:rPr>
              <a:t>oo</a:t>
            </a:r>
            <a:r>
              <a:rPr sz="1800" dirty="0">
                <a:latin typeface="Arial"/>
                <a:cs typeface="Arial"/>
              </a:rPr>
              <a:t>tc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mp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OJT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6344" y="175868"/>
            <a:ext cx="5352415" cy="920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50950">
              <a:lnSpc>
                <a:spcPct val="100000"/>
              </a:lnSpc>
            </a:pPr>
            <a:r>
              <a:rPr sz="3200" b="1" i="1" dirty="0">
                <a:solidFill>
                  <a:srgbClr val="0C2D83"/>
                </a:solidFill>
                <a:latin typeface="Arial"/>
                <a:cs typeface="Arial"/>
              </a:rPr>
              <a:t>CSP</a:t>
            </a:r>
            <a:r>
              <a:rPr sz="3200" b="1" i="1" spc="-5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0C2D83"/>
                </a:solidFill>
                <a:latin typeface="Arial"/>
                <a:cs typeface="Arial"/>
              </a:rPr>
              <a:t>Pr</a:t>
            </a:r>
            <a:r>
              <a:rPr sz="3200" b="1" i="1" spc="-5" dirty="0">
                <a:solidFill>
                  <a:srgbClr val="0C2D83"/>
                </a:solidFill>
                <a:latin typeface="Arial"/>
                <a:cs typeface="Arial"/>
              </a:rPr>
              <a:t>o</a:t>
            </a:r>
            <a:r>
              <a:rPr sz="3200" b="1" i="1" spc="-10" dirty="0">
                <a:solidFill>
                  <a:srgbClr val="0C2D83"/>
                </a:solidFill>
                <a:latin typeface="Arial"/>
                <a:cs typeface="Arial"/>
              </a:rPr>
              <a:t>v</a:t>
            </a:r>
            <a:r>
              <a:rPr sz="3200" b="1" i="1" spc="-5" dirty="0">
                <a:solidFill>
                  <a:srgbClr val="0C2D83"/>
                </a:solidFill>
                <a:latin typeface="Arial"/>
                <a:cs typeface="Arial"/>
              </a:rPr>
              <a:t>id</a:t>
            </a:r>
            <a:r>
              <a:rPr sz="3200" b="1" i="1" spc="-10" dirty="0">
                <a:solidFill>
                  <a:srgbClr val="0C2D83"/>
                </a:solidFill>
                <a:latin typeface="Arial"/>
                <a:cs typeface="Arial"/>
              </a:rPr>
              <a:t>e</a:t>
            </a:r>
            <a:r>
              <a:rPr sz="3200" b="1" i="1" dirty="0">
                <a:solidFill>
                  <a:srgbClr val="0C2D83"/>
                </a:solidFill>
                <a:latin typeface="Arial"/>
                <a:cs typeface="Arial"/>
              </a:rPr>
              <a:t>rs E</a:t>
            </a:r>
            <a:r>
              <a:rPr sz="3200" b="1" i="1" spc="-5" dirty="0">
                <a:solidFill>
                  <a:srgbClr val="0C2D83"/>
                </a:solidFill>
                <a:latin typeface="Arial"/>
                <a:cs typeface="Arial"/>
              </a:rPr>
              <a:t>mplo</a:t>
            </a:r>
            <a:r>
              <a:rPr sz="3200" b="1" i="1" spc="-10" dirty="0">
                <a:solidFill>
                  <a:srgbClr val="0C2D83"/>
                </a:solidFill>
                <a:latin typeface="Arial"/>
                <a:cs typeface="Arial"/>
              </a:rPr>
              <a:t>y</a:t>
            </a:r>
            <a:r>
              <a:rPr sz="3200" b="1" i="1" spc="-5" dirty="0">
                <a:solidFill>
                  <a:srgbClr val="0C2D83"/>
                </a:solidFill>
                <a:latin typeface="Arial"/>
                <a:cs typeface="Arial"/>
              </a:rPr>
              <a:t>m</a:t>
            </a:r>
            <a:r>
              <a:rPr sz="3200" b="1" i="1" spc="-10" dirty="0">
                <a:solidFill>
                  <a:srgbClr val="0C2D83"/>
                </a:solidFill>
                <a:latin typeface="Arial"/>
                <a:cs typeface="Arial"/>
              </a:rPr>
              <a:t>e</a:t>
            </a:r>
            <a:r>
              <a:rPr sz="3200" b="1" i="1" spc="-5" dirty="0">
                <a:solidFill>
                  <a:srgbClr val="0C2D83"/>
                </a:solidFill>
                <a:latin typeface="Arial"/>
                <a:cs typeface="Arial"/>
              </a:rPr>
              <a:t>n</a:t>
            </a:r>
            <a:r>
              <a:rPr sz="3200" b="1" i="1" dirty="0">
                <a:solidFill>
                  <a:srgbClr val="0C2D83"/>
                </a:solidFill>
                <a:latin typeface="Arial"/>
                <a:cs typeface="Arial"/>
              </a:rPr>
              <a:t>t</a:t>
            </a:r>
            <a:r>
              <a:rPr sz="3200" b="1" i="1" spc="-15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0C2D83"/>
                </a:solidFill>
                <a:latin typeface="Arial"/>
                <a:cs typeface="Arial"/>
              </a:rPr>
              <a:t>S</a:t>
            </a:r>
            <a:r>
              <a:rPr sz="3200" b="1" i="1" spc="-10" dirty="0">
                <a:solidFill>
                  <a:srgbClr val="0C2D83"/>
                </a:solidFill>
                <a:latin typeface="Arial"/>
                <a:cs typeface="Arial"/>
              </a:rPr>
              <a:t>k</a:t>
            </a:r>
            <a:r>
              <a:rPr sz="3200" b="1" i="1" spc="-5" dirty="0">
                <a:solidFill>
                  <a:srgbClr val="0C2D83"/>
                </a:solidFill>
                <a:latin typeface="Arial"/>
                <a:cs typeface="Arial"/>
              </a:rPr>
              <a:t>ill</a:t>
            </a:r>
            <a:r>
              <a:rPr sz="3200" b="1" i="1" dirty="0">
                <a:solidFill>
                  <a:srgbClr val="0C2D83"/>
                </a:solidFill>
                <a:latin typeface="Arial"/>
                <a:cs typeface="Arial"/>
              </a:rPr>
              <a:t>s</a:t>
            </a:r>
            <a:r>
              <a:rPr sz="3200" b="1" i="1" spc="-10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0C2D83"/>
                </a:solidFill>
                <a:latin typeface="Arial"/>
                <a:cs typeface="Arial"/>
              </a:rPr>
              <a:t>T</a:t>
            </a:r>
            <a:r>
              <a:rPr sz="3200" b="1" i="1" dirty="0">
                <a:solidFill>
                  <a:srgbClr val="0C2D83"/>
                </a:solidFill>
                <a:latin typeface="Arial"/>
                <a:cs typeface="Arial"/>
              </a:rPr>
              <a:t>r</a:t>
            </a:r>
            <a:r>
              <a:rPr sz="3200" b="1" i="1" spc="-10" dirty="0">
                <a:solidFill>
                  <a:srgbClr val="0C2D83"/>
                </a:solidFill>
                <a:latin typeface="Arial"/>
                <a:cs typeface="Arial"/>
              </a:rPr>
              <a:t>a</a:t>
            </a:r>
            <a:r>
              <a:rPr sz="3200" b="1" i="1" spc="-5" dirty="0">
                <a:solidFill>
                  <a:srgbClr val="0C2D83"/>
                </a:solidFill>
                <a:latin typeface="Arial"/>
                <a:cs typeface="Arial"/>
              </a:rPr>
              <a:t>inin</a:t>
            </a:r>
            <a:r>
              <a:rPr sz="3200" b="1" i="1" dirty="0">
                <a:solidFill>
                  <a:srgbClr val="0C2D83"/>
                </a:solidFill>
                <a:latin typeface="Arial"/>
                <a:cs typeface="Arial"/>
              </a:rPr>
              <a:t>g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39439" y="1421891"/>
            <a:ext cx="2744723" cy="10774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2459" y="2820923"/>
            <a:ext cx="2001520" cy="554990"/>
          </a:xfrm>
          <a:prstGeom prst="rect">
            <a:avLst/>
          </a:prstGeom>
          <a:solidFill>
            <a:srgbClr val="003E51"/>
          </a:solidFill>
          <a:ln w="9144">
            <a:solidFill>
              <a:srgbClr val="A6192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90220" marR="150495" indent="-33528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C</a:t>
            </a:r>
            <a:r>
              <a:rPr sz="18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u</a:t>
            </a:r>
            <a:r>
              <a:rPr sz="18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sz="1800" spc="-75" dirty="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sz="18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m</a:t>
            </a:r>
            <a:r>
              <a:rPr sz="18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sz="1800" spc="-6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sz="18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1800" spc="25" dirty="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sz="18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v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ice</a:t>
            </a:r>
            <a:r>
              <a:rPr sz="18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1800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x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c</a:t>
            </a:r>
            <a:r>
              <a:rPr sz="18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18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ll</a:t>
            </a:r>
            <a:r>
              <a:rPr sz="18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18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n</a:t>
            </a:r>
            <a:r>
              <a:rPr sz="18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ce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169" y="3645761"/>
            <a:ext cx="2857500" cy="1484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8440" marR="210820" indent="-2540" algn="ctr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spc="5" dirty="0">
                <a:latin typeface="Arial"/>
                <a:cs typeface="Arial"/>
              </a:rPr>
              <a:t>st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on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ode</a:t>
            </a:r>
            <a:r>
              <a:rPr sz="1400" dirty="0">
                <a:latin typeface="Arial"/>
                <a:cs typeface="Arial"/>
              </a:rPr>
              <a:t>ls </a:t>
            </a:r>
            <a:r>
              <a:rPr sz="1400" spc="-5" dirty="0">
                <a:latin typeface="Arial"/>
                <a:cs typeface="Arial"/>
              </a:rPr>
              <a:t>Pe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ona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Ana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is 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spc="5" dirty="0">
                <a:latin typeface="Arial"/>
                <a:cs typeface="Arial"/>
              </a:rPr>
              <a:t>st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er 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le</a:t>
            </a:r>
            <a:endParaRPr sz="1400">
              <a:latin typeface="Arial"/>
              <a:cs typeface="Arial"/>
            </a:endParaRPr>
          </a:p>
          <a:p>
            <a:pPr marL="445134" marR="5080" indent="-43307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ua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n-S</a:t>
            </a:r>
            <a:r>
              <a:rPr sz="1400" spc="-1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ic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u</a:t>
            </a:r>
            <a:r>
              <a:rPr sz="1400" spc="5" dirty="0">
                <a:latin typeface="Arial"/>
                <a:cs typeface="Arial"/>
              </a:rPr>
              <a:t>st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e </a:t>
            </a:r>
            <a:r>
              <a:rPr sz="1400" spc="-5" dirty="0">
                <a:latin typeface="Arial"/>
                <a:cs typeface="Arial"/>
              </a:rPr>
              <a:t>S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eg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f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x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ll</a:t>
            </a:r>
            <a:r>
              <a:rPr sz="1400" spc="-5" dirty="0">
                <a:latin typeface="Arial"/>
                <a:cs typeface="Arial"/>
              </a:rPr>
              <a:t>en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e </a:t>
            </a:r>
            <a:r>
              <a:rPr sz="1400" spc="-5" dirty="0">
                <a:latin typeface="Arial"/>
                <a:cs typeface="Arial"/>
              </a:rPr>
              <a:t>Lead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h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x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ll</a:t>
            </a:r>
            <a:r>
              <a:rPr sz="1400" spc="-5" dirty="0">
                <a:latin typeface="Arial"/>
                <a:cs typeface="Arial"/>
              </a:rPr>
              <a:t>en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ud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83152" y="2747772"/>
            <a:ext cx="2001520" cy="577850"/>
          </a:xfrm>
          <a:prstGeom prst="rect">
            <a:avLst/>
          </a:prstGeom>
          <a:solidFill>
            <a:srgbClr val="003E51"/>
          </a:solidFill>
          <a:ln w="9144">
            <a:solidFill>
              <a:srgbClr val="A6192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6034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In</a:t>
            </a:r>
            <a:r>
              <a:rPr sz="1600" spc="-100" dirty="0">
                <a:solidFill>
                  <a:srgbClr val="FFFFFF"/>
                </a:solidFill>
                <a:latin typeface="Franklin Gothic Book"/>
                <a:cs typeface="Franklin Gothic Book"/>
              </a:rPr>
              <a:t>f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sz="1600" spc="-30" dirty="0">
                <a:solidFill>
                  <a:srgbClr val="FFFFFF"/>
                </a:solidFill>
                <a:latin typeface="Franklin Gothic Book"/>
                <a:cs typeface="Franklin Gothic Book"/>
              </a:rPr>
              <a:t>m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sz="1600" dirty="0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n</a:t>
            </a:r>
            <a:r>
              <a:rPr sz="1600" spc="-114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600" spc="-260" dirty="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ch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no</a:t>
            </a:r>
            <a:r>
              <a:rPr sz="16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l</a:t>
            </a:r>
            <a:r>
              <a:rPr sz="16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og</a:t>
            </a:r>
            <a:r>
              <a:rPr sz="16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y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81496" y="3438453"/>
            <a:ext cx="3361054" cy="1697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8685" marR="897890" indent="-1905" algn="ctr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p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+ 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p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5" dirty="0">
                <a:latin typeface="Arial"/>
                <a:cs typeface="Arial"/>
              </a:rPr>
              <a:t>k</a:t>
            </a:r>
            <a:r>
              <a:rPr sz="1400" dirty="0">
                <a:latin typeface="Arial"/>
                <a:cs typeface="Arial"/>
              </a:rPr>
              <a:t>+</a:t>
            </a:r>
            <a:endParaRPr sz="1400">
              <a:latin typeface="Arial"/>
              <a:cs typeface="Arial"/>
            </a:endParaRPr>
          </a:p>
          <a:p>
            <a:pPr marL="309880" marR="300355" algn="ctr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sc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rk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6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hn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an 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sc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rk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ss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e 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p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Se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ri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+</a:t>
            </a:r>
            <a:endParaRPr sz="1400">
              <a:latin typeface="Arial"/>
              <a:cs typeface="Arial"/>
            </a:endParaRPr>
          </a:p>
          <a:p>
            <a:pPr marL="12065" marR="5080" indent="1905" algn="ct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S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spc="5" dirty="0">
                <a:latin typeface="Arial"/>
                <a:cs typeface="Arial"/>
              </a:rPr>
              <a:t>st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uri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Pra</a:t>
            </a:r>
            <a:r>
              <a:rPr sz="1400" spc="5" dirty="0">
                <a:latin typeface="Arial"/>
                <a:cs typeface="Arial"/>
              </a:rPr>
              <a:t>ct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r </a:t>
            </a:r>
            <a:r>
              <a:rPr sz="1400" spc="5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spc="5" dirty="0">
                <a:latin typeface="Arial"/>
                <a:cs typeface="Arial"/>
              </a:rPr>
              <a:t>f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spc="5" dirty="0">
                <a:latin typeface="Arial"/>
                <a:cs typeface="Arial"/>
              </a:rPr>
              <a:t>st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Se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ri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5" dirty="0">
                <a:latin typeface="Arial"/>
                <a:cs typeface="Arial"/>
              </a:rPr>
              <a:t>f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ss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l </a:t>
            </a:r>
            <a:r>
              <a:rPr sz="1400" spc="5" dirty="0">
                <a:latin typeface="Arial"/>
                <a:cs typeface="Arial"/>
              </a:rPr>
              <a:t>J</a:t>
            </a:r>
            <a:r>
              <a:rPr sz="1400" spc="-110" dirty="0">
                <a:latin typeface="Arial"/>
                <a:cs typeface="Arial"/>
              </a:rPr>
              <a:t>AV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SE</a:t>
            </a:r>
            <a:r>
              <a:rPr sz="1400" dirty="0">
                <a:latin typeface="Arial"/>
                <a:cs typeface="Arial"/>
              </a:rPr>
              <a:t>7</a:t>
            </a:r>
            <a:r>
              <a:rPr sz="1400" spc="-10" dirty="0">
                <a:latin typeface="Arial"/>
                <a:cs typeface="Arial"/>
              </a:rPr>
              <a:t> F</a:t>
            </a:r>
            <a:r>
              <a:rPr sz="1400" spc="-5" dirty="0">
                <a:latin typeface="Arial"/>
                <a:cs typeface="Arial"/>
              </a:rPr>
              <a:t>unda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en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92799" y="1844558"/>
            <a:ext cx="1759585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J</a:t>
            </a:r>
            <a:r>
              <a:rPr sz="1400" b="1" spc="-10" dirty="0">
                <a:latin typeface="Arial"/>
                <a:cs typeface="Arial"/>
              </a:rPr>
              <a:t>B</a:t>
            </a:r>
            <a:r>
              <a:rPr sz="1400" b="1" spc="-5" dirty="0">
                <a:latin typeface="Arial"/>
                <a:cs typeface="Arial"/>
              </a:rPr>
              <a:t>S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O2</a:t>
            </a:r>
            <a:r>
              <a:rPr sz="1400" b="1" dirty="0">
                <a:latin typeface="Arial"/>
                <a:cs typeface="Arial"/>
              </a:rPr>
              <a:t>O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15" dirty="0">
                <a:latin typeface="Arial"/>
                <a:cs typeface="Arial"/>
              </a:rPr>
              <a:t>M</a:t>
            </a:r>
            <a:r>
              <a:rPr sz="1400" b="1" spc="-5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spc="-15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g</a:t>
            </a:r>
            <a:r>
              <a:rPr sz="1400" b="1" spc="-5" dirty="0">
                <a:latin typeface="Arial"/>
                <a:cs typeface="Arial"/>
              </a:rPr>
              <a:t>e</a:t>
            </a:r>
            <a:r>
              <a:rPr sz="1400" b="1" spc="5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: 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10" dirty="0">
                <a:latin typeface="Arial"/>
                <a:cs typeface="Arial"/>
              </a:rPr>
              <a:t>ho</a:t>
            </a:r>
            <a:r>
              <a:rPr sz="1400" b="1" spc="5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y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Co</a:t>
            </a:r>
            <a:r>
              <a:rPr sz="1400" b="1" spc="-5" dirty="0">
                <a:latin typeface="Arial"/>
                <a:cs typeface="Arial"/>
              </a:rPr>
              <a:t>s</a:t>
            </a:r>
            <a:r>
              <a:rPr sz="1400" b="1" spc="-10" dirty="0">
                <a:latin typeface="Arial"/>
                <a:cs typeface="Arial"/>
              </a:rPr>
              <a:t>by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92799" y="2484684"/>
            <a:ext cx="1637664" cy="631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C</a:t>
            </a:r>
            <a:r>
              <a:rPr sz="1400" b="1" spc="5" dirty="0">
                <a:latin typeface="Arial"/>
                <a:cs typeface="Arial"/>
              </a:rPr>
              <a:t>l</a:t>
            </a:r>
            <a:r>
              <a:rPr sz="1400" b="1" spc="-5" dirty="0">
                <a:latin typeface="Arial"/>
                <a:cs typeface="Arial"/>
              </a:rPr>
              <a:t>as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B</a:t>
            </a:r>
            <a:r>
              <a:rPr sz="1400" b="1" spc="5" dirty="0">
                <a:latin typeface="Arial"/>
                <a:cs typeface="Arial"/>
              </a:rPr>
              <a:t>r</a:t>
            </a:r>
            <a:r>
              <a:rPr sz="1400" b="1" spc="-5" dirty="0">
                <a:latin typeface="Arial"/>
                <a:cs typeface="Arial"/>
              </a:rPr>
              <a:t>ea</a:t>
            </a:r>
            <a:r>
              <a:rPr sz="1400" b="1" dirty="0">
                <a:latin typeface="Arial"/>
                <a:cs typeface="Arial"/>
              </a:rPr>
              <a:t>k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Do</a:t>
            </a:r>
            <a:r>
              <a:rPr sz="1400" b="1" spc="35" dirty="0">
                <a:latin typeface="Arial"/>
                <a:cs typeface="Arial"/>
              </a:rPr>
              <a:t>w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: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4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 d</a:t>
            </a:r>
            <a:r>
              <a:rPr sz="1400" b="1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400" b="1" spc="-5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400" b="1" spc="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sz="1400" b="1" spc="-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400" b="1" spc="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400" b="1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400" b="1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5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400" b="1" spc="-5" dirty="0">
                <a:solidFill>
                  <a:srgbClr val="0000FF"/>
                </a:solidFill>
                <a:latin typeface="Arial"/>
                <a:cs typeface="Arial"/>
              </a:rPr>
              <a:t>ee</a:t>
            </a:r>
            <a:r>
              <a:rPr sz="1400" b="1" spc="-15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4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on</a:t>
            </a:r>
            <a:r>
              <a:rPr sz="1400" b="1" spc="5" dirty="0">
                <a:solidFill>
                  <a:srgbClr val="0000FF"/>
                </a:solidFill>
                <a:latin typeface="Arial"/>
                <a:cs typeface="Arial"/>
              </a:rPr>
              <a:t>li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92799" y="3338244"/>
            <a:ext cx="1290320" cy="1271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201</a:t>
            </a:r>
            <a:r>
              <a:rPr sz="1400" b="1" dirty="0">
                <a:latin typeface="Arial"/>
                <a:cs typeface="Arial"/>
              </a:rPr>
              <a:t>7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</a:t>
            </a:r>
            <a:r>
              <a:rPr sz="1400" b="1" spc="-5" dirty="0">
                <a:latin typeface="Arial"/>
                <a:cs typeface="Arial"/>
              </a:rPr>
              <a:t>a</a:t>
            </a:r>
            <a:r>
              <a:rPr sz="1400" b="1" spc="5" dirty="0">
                <a:latin typeface="Arial"/>
                <a:cs typeface="Arial"/>
              </a:rPr>
              <a:t>l</a:t>
            </a:r>
            <a:r>
              <a:rPr sz="1400" b="1" spc="-5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nd</a:t>
            </a:r>
            <a:r>
              <a:rPr sz="1400" b="1" spc="-5" dirty="0">
                <a:latin typeface="Arial"/>
                <a:cs typeface="Arial"/>
              </a:rPr>
              <a:t>a</a:t>
            </a:r>
            <a:r>
              <a:rPr sz="1400" b="1" spc="5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i="1" spc="-5" dirty="0">
                <a:latin typeface="Arial"/>
                <a:cs typeface="Arial"/>
              </a:rPr>
              <a:t>Ja</a:t>
            </a:r>
            <a:r>
              <a:rPr sz="1400" b="1" i="1" dirty="0">
                <a:latin typeface="Arial"/>
                <a:cs typeface="Arial"/>
              </a:rPr>
              <a:t>n</a:t>
            </a:r>
            <a:r>
              <a:rPr sz="1400" b="1" i="1" spc="-25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23</a:t>
            </a:r>
            <a:r>
              <a:rPr sz="1400" b="1" i="1" dirty="0">
                <a:latin typeface="Arial"/>
                <a:cs typeface="Arial"/>
              </a:rPr>
              <a:t>-</a:t>
            </a:r>
            <a:r>
              <a:rPr sz="1400" b="1" i="1" spc="-5" dirty="0">
                <a:latin typeface="Arial"/>
                <a:cs typeface="Arial"/>
              </a:rPr>
              <a:t>2</a:t>
            </a:r>
            <a:r>
              <a:rPr sz="1400" b="1" i="1" dirty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i="1" spc="-10" dirty="0">
                <a:latin typeface="Arial"/>
                <a:cs typeface="Arial"/>
              </a:rPr>
              <a:t>Ap</a:t>
            </a:r>
            <a:r>
              <a:rPr sz="1400" b="1" i="1" dirty="0">
                <a:latin typeface="Arial"/>
                <a:cs typeface="Arial"/>
              </a:rPr>
              <a:t>r </a:t>
            </a:r>
            <a:r>
              <a:rPr sz="1400" b="1" i="1" spc="-5" dirty="0">
                <a:latin typeface="Arial"/>
                <a:cs typeface="Arial"/>
              </a:rPr>
              <a:t>4</a:t>
            </a:r>
            <a:r>
              <a:rPr sz="1400" b="1" i="1" dirty="0">
                <a:latin typeface="Arial"/>
                <a:cs typeface="Arial"/>
              </a:rPr>
              <a:t>-7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i="1" spc="-5" dirty="0">
                <a:latin typeface="Arial"/>
                <a:cs typeface="Arial"/>
              </a:rPr>
              <a:t>J</a:t>
            </a:r>
            <a:r>
              <a:rPr sz="1400" b="1" i="1" spc="-10" dirty="0">
                <a:latin typeface="Arial"/>
                <a:cs typeface="Arial"/>
              </a:rPr>
              <a:t>u</a:t>
            </a:r>
            <a:r>
              <a:rPr sz="1400" b="1" i="1" dirty="0">
                <a:latin typeface="Arial"/>
                <a:cs typeface="Arial"/>
              </a:rPr>
              <a:t>n</a:t>
            </a:r>
            <a:r>
              <a:rPr sz="1400" b="1" i="1" spc="-15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6</a:t>
            </a:r>
            <a:r>
              <a:rPr sz="1400" b="1" i="1" dirty="0">
                <a:latin typeface="Arial"/>
                <a:cs typeface="Arial"/>
              </a:rPr>
              <a:t>-9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i="1" spc="-10" dirty="0">
                <a:latin typeface="Arial"/>
                <a:cs typeface="Arial"/>
              </a:rPr>
              <a:t>Au</a:t>
            </a:r>
            <a:r>
              <a:rPr sz="1400" b="1" i="1" dirty="0">
                <a:latin typeface="Arial"/>
                <a:cs typeface="Arial"/>
              </a:rPr>
              <a:t>g</a:t>
            </a:r>
            <a:r>
              <a:rPr sz="1400" b="1" i="1" spc="-15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2</a:t>
            </a:r>
            <a:r>
              <a:rPr sz="1400" b="1" i="1" dirty="0">
                <a:latin typeface="Arial"/>
                <a:cs typeface="Arial"/>
              </a:rPr>
              <a:t>9</a:t>
            </a:r>
            <a:r>
              <a:rPr sz="1400" b="1" i="1" spc="-1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–</a:t>
            </a:r>
            <a:r>
              <a:rPr sz="1400" b="1" i="1" spc="-10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Se</a:t>
            </a:r>
            <a:r>
              <a:rPr sz="1400" b="1" i="1" dirty="0">
                <a:latin typeface="Arial"/>
                <a:cs typeface="Arial"/>
              </a:rPr>
              <a:t>p</a:t>
            </a:r>
            <a:r>
              <a:rPr sz="1400" b="1" i="1" spc="-2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i="1" spc="-5" dirty="0">
                <a:latin typeface="Arial"/>
                <a:cs typeface="Arial"/>
              </a:rPr>
              <a:t>Oc</a:t>
            </a:r>
            <a:r>
              <a:rPr sz="1400" b="1" i="1" dirty="0">
                <a:latin typeface="Arial"/>
                <a:cs typeface="Arial"/>
              </a:rPr>
              <a:t>t</a:t>
            </a:r>
            <a:r>
              <a:rPr sz="1400" b="1" i="1" spc="-20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1</a:t>
            </a:r>
            <a:r>
              <a:rPr sz="1400" b="1" i="1" dirty="0">
                <a:latin typeface="Arial"/>
                <a:cs typeface="Arial"/>
              </a:rPr>
              <a:t>7-</a:t>
            </a:r>
            <a:r>
              <a:rPr sz="1400" b="1" i="1" spc="-5" dirty="0">
                <a:latin typeface="Arial"/>
                <a:cs typeface="Arial"/>
              </a:rPr>
              <a:t>2</a:t>
            </a:r>
            <a:r>
              <a:rPr sz="1400" b="1" i="1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7660" y="5955791"/>
            <a:ext cx="1291490" cy="415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56232" y="5844540"/>
            <a:ext cx="2026919" cy="517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79747" y="5571744"/>
            <a:ext cx="1112910" cy="7748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29071" y="5832347"/>
            <a:ext cx="1548383" cy="419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72756" y="5512308"/>
            <a:ext cx="1146046" cy="8488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95614" y="5324530"/>
            <a:ext cx="68262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spc="5" dirty="0">
                <a:latin typeface="Arial"/>
                <a:cs typeface="Arial"/>
              </a:rPr>
              <a:t>*</a:t>
            </a:r>
            <a:r>
              <a:rPr sz="1400" i="1" spc="-10" dirty="0">
                <a:latin typeface="Arial"/>
                <a:cs typeface="Arial"/>
              </a:rPr>
              <a:t>C</a:t>
            </a:r>
            <a:r>
              <a:rPr sz="1400" i="1" spc="-5" dirty="0">
                <a:latin typeface="Arial"/>
                <a:cs typeface="Arial"/>
              </a:rPr>
              <a:t>o</a:t>
            </a:r>
            <a:r>
              <a:rPr sz="1400" i="1" spc="-10" dirty="0">
                <a:latin typeface="Arial"/>
                <a:cs typeface="Arial"/>
              </a:rPr>
              <a:t>m</a:t>
            </a:r>
            <a:r>
              <a:rPr sz="1400" i="1" spc="-5" dirty="0">
                <a:latin typeface="Arial"/>
                <a:cs typeface="Arial"/>
              </a:rPr>
              <a:t>p</a:t>
            </a:r>
            <a:r>
              <a:rPr sz="1400" i="1" dirty="0">
                <a:latin typeface="Arial"/>
                <a:cs typeface="Arial"/>
              </a:rPr>
              <a:t>l</a:t>
            </a:r>
            <a:r>
              <a:rPr sz="1400" i="1" spc="-5" dirty="0">
                <a:latin typeface="Arial"/>
                <a:cs typeface="Arial"/>
              </a:rPr>
              <a:t>e</a:t>
            </a:r>
            <a:r>
              <a:rPr sz="1400" i="1" spc="5" dirty="0">
                <a:latin typeface="Arial"/>
                <a:cs typeface="Arial"/>
              </a:rPr>
              <a:t>t</a:t>
            </a:r>
            <a:r>
              <a:rPr sz="1400" i="1" dirty="0">
                <a:latin typeface="Arial"/>
                <a:cs typeface="Arial"/>
              </a:rPr>
              <a:t>i</a:t>
            </a:r>
            <a:r>
              <a:rPr sz="1400" i="1" spc="-5" dirty="0">
                <a:latin typeface="Arial"/>
                <a:cs typeface="Arial"/>
              </a:rPr>
              <a:t>o</a:t>
            </a:r>
            <a:r>
              <a:rPr sz="1400" i="1" dirty="0">
                <a:latin typeface="Arial"/>
                <a:cs typeface="Arial"/>
              </a:rPr>
              <a:t>n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spc="5" dirty="0">
                <a:latin typeface="Arial"/>
                <a:cs typeface="Arial"/>
              </a:rPr>
              <a:t>c</a:t>
            </a:r>
            <a:r>
              <a:rPr sz="1400" i="1" spc="-5" dirty="0">
                <a:latin typeface="Arial"/>
                <a:cs typeface="Arial"/>
              </a:rPr>
              <a:t>onne</a:t>
            </a:r>
            <a:r>
              <a:rPr sz="1400" i="1" spc="5" dirty="0">
                <a:latin typeface="Arial"/>
                <a:cs typeface="Arial"/>
              </a:rPr>
              <a:t>c</a:t>
            </a:r>
            <a:r>
              <a:rPr sz="1400" i="1" spc="-10" dirty="0">
                <a:latin typeface="Arial"/>
                <a:cs typeface="Arial"/>
              </a:rPr>
              <a:t>t</a:t>
            </a:r>
            <a:r>
              <a:rPr sz="1400" i="1" dirty="0">
                <a:latin typeface="Arial"/>
                <a:cs typeface="Arial"/>
              </a:rPr>
              <a:t>s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spc="5" dirty="0">
                <a:latin typeface="Arial"/>
                <a:cs typeface="Arial"/>
              </a:rPr>
              <a:t>s</a:t>
            </a:r>
            <a:r>
              <a:rPr sz="1400" i="1" spc="-5" dirty="0">
                <a:latin typeface="Arial"/>
                <a:cs typeface="Arial"/>
              </a:rPr>
              <a:t>e</a:t>
            </a:r>
            <a:r>
              <a:rPr sz="1400" i="1" dirty="0">
                <a:latin typeface="Arial"/>
                <a:cs typeface="Arial"/>
              </a:rPr>
              <a:t>r</a:t>
            </a:r>
            <a:r>
              <a:rPr sz="1400" i="1" spc="5" dirty="0">
                <a:latin typeface="Arial"/>
                <a:cs typeface="Arial"/>
              </a:rPr>
              <a:t>v</a:t>
            </a:r>
            <a:r>
              <a:rPr sz="1400" i="1" dirty="0">
                <a:latin typeface="Arial"/>
                <a:cs typeface="Arial"/>
              </a:rPr>
              <a:t>i</a:t>
            </a:r>
            <a:r>
              <a:rPr sz="1400" i="1" spc="5" dirty="0">
                <a:latin typeface="Arial"/>
                <a:cs typeface="Arial"/>
              </a:rPr>
              <a:t>c</a:t>
            </a:r>
            <a:r>
              <a:rPr sz="1400" i="1" dirty="0">
                <a:latin typeface="Arial"/>
                <a:cs typeface="Arial"/>
              </a:rPr>
              <a:t>e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m</a:t>
            </a:r>
            <a:r>
              <a:rPr sz="1400" i="1" spc="-5" dirty="0">
                <a:latin typeface="Arial"/>
                <a:cs typeface="Arial"/>
              </a:rPr>
              <a:t>e</a:t>
            </a:r>
            <a:r>
              <a:rPr sz="1400" i="1" spc="-10" dirty="0">
                <a:latin typeface="Arial"/>
                <a:cs typeface="Arial"/>
              </a:rPr>
              <a:t>m</a:t>
            </a:r>
            <a:r>
              <a:rPr sz="1400" i="1" spc="-5" dirty="0">
                <a:latin typeface="Arial"/>
                <a:cs typeface="Arial"/>
              </a:rPr>
              <a:t>be</a:t>
            </a:r>
            <a:r>
              <a:rPr sz="1400" i="1" dirty="0">
                <a:latin typeface="Arial"/>
                <a:cs typeface="Arial"/>
              </a:rPr>
              <a:t>r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spc="5" dirty="0">
                <a:latin typeface="Arial"/>
                <a:cs typeface="Arial"/>
              </a:rPr>
              <a:t>t</a:t>
            </a:r>
            <a:r>
              <a:rPr sz="1400" i="1" dirty="0">
                <a:latin typeface="Arial"/>
                <a:cs typeface="Arial"/>
              </a:rPr>
              <a:t>o</a:t>
            </a:r>
            <a:r>
              <a:rPr sz="1400" i="1" spc="-1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h</a:t>
            </a:r>
            <a:r>
              <a:rPr sz="1400" i="1" dirty="0">
                <a:latin typeface="Arial"/>
                <a:cs typeface="Arial"/>
              </a:rPr>
              <a:t>i</a:t>
            </a:r>
            <a:r>
              <a:rPr sz="1400" i="1" spc="-5" dirty="0">
                <a:latin typeface="Arial"/>
                <a:cs typeface="Arial"/>
              </a:rPr>
              <a:t>g</a:t>
            </a:r>
            <a:r>
              <a:rPr sz="1400" i="1" dirty="0">
                <a:latin typeface="Arial"/>
                <a:cs typeface="Arial"/>
              </a:rPr>
              <a:t>h-</a:t>
            </a:r>
            <a:r>
              <a:rPr sz="1400" i="1" spc="-5" dirty="0">
                <a:latin typeface="Arial"/>
                <a:cs typeface="Arial"/>
              </a:rPr>
              <a:t>de</a:t>
            </a:r>
            <a:r>
              <a:rPr sz="1400" i="1" spc="-10" dirty="0">
                <a:latin typeface="Arial"/>
                <a:cs typeface="Arial"/>
              </a:rPr>
              <a:t>m</a:t>
            </a:r>
            <a:r>
              <a:rPr sz="1400" i="1" spc="-5" dirty="0">
                <a:latin typeface="Arial"/>
                <a:cs typeface="Arial"/>
              </a:rPr>
              <a:t>an</a:t>
            </a:r>
            <a:r>
              <a:rPr sz="1400" i="1" dirty="0">
                <a:latin typeface="Arial"/>
                <a:cs typeface="Arial"/>
              </a:rPr>
              <a:t>d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spc="5" dirty="0">
                <a:latin typeface="Arial"/>
                <a:cs typeface="Arial"/>
              </a:rPr>
              <a:t>c</a:t>
            </a:r>
            <a:r>
              <a:rPr sz="1400" i="1" spc="-5" dirty="0">
                <a:latin typeface="Arial"/>
                <a:cs typeface="Arial"/>
              </a:rPr>
              <a:t>a</a:t>
            </a:r>
            <a:r>
              <a:rPr sz="1400" i="1" dirty="0">
                <a:latin typeface="Arial"/>
                <a:cs typeface="Arial"/>
              </a:rPr>
              <a:t>r</a:t>
            </a:r>
            <a:r>
              <a:rPr sz="1400" i="1" spc="-5" dirty="0">
                <a:latin typeface="Arial"/>
                <a:cs typeface="Arial"/>
              </a:rPr>
              <a:t>ee</a:t>
            </a:r>
            <a:r>
              <a:rPr sz="1400" i="1" dirty="0">
                <a:latin typeface="Arial"/>
                <a:cs typeface="Arial"/>
              </a:rPr>
              <a:t>r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w</a:t>
            </a:r>
            <a:r>
              <a:rPr sz="1400" i="1" dirty="0">
                <a:latin typeface="Arial"/>
                <a:cs typeface="Arial"/>
              </a:rPr>
              <a:t>i</a:t>
            </a:r>
            <a:r>
              <a:rPr sz="1400" i="1" spc="5" dirty="0">
                <a:latin typeface="Arial"/>
                <a:cs typeface="Arial"/>
              </a:rPr>
              <a:t>t</a:t>
            </a:r>
            <a:r>
              <a:rPr sz="1400" i="1" dirty="0">
                <a:latin typeface="Arial"/>
                <a:cs typeface="Arial"/>
              </a:rPr>
              <a:t>h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pa</a:t>
            </a:r>
            <a:r>
              <a:rPr sz="1400" i="1" dirty="0">
                <a:latin typeface="Arial"/>
                <a:cs typeface="Arial"/>
              </a:rPr>
              <a:t>r</a:t>
            </a:r>
            <a:r>
              <a:rPr sz="1400" i="1" spc="5" dirty="0">
                <a:latin typeface="Arial"/>
                <a:cs typeface="Arial"/>
              </a:rPr>
              <a:t>t</a:t>
            </a:r>
            <a:r>
              <a:rPr sz="1400" i="1" spc="-5" dirty="0">
                <a:latin typeface="Arial"/>
                <a:cs typeface="Arial"/>
              </a:rPr>
              <a:t>ne</a:t>
            </a:r>
            <a:r>
              <a:rPr sz="1400" i="1" dirty="0">
                <a:latin typeface="Arial"/>
                <a:cs typeface="Arial"/>
              </a:rPr>
              <a:t>r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spc="5" dirty="0">
                <a:latin typeface="Arial"/>
                <a:cs typeface="Arial"/>
              </a:rPr>
              <a:t>c</a:t>
            </a:r>
            <a:r>
              <a:rPr sz="1400" i="1" spc="-5" dirty="0">
                <a:latin typeface="Arial"/>
                <a:cs typeface="Arial"/>
              </a:rPr>
              <a:t>o</a:t>
            </a:r>
            <a:r>
              <a:rPr sz="1400" i="1" spc="-10" dirty="0">
                <a:latin typeface="Arial"/>
                <a:cs typeface="Arial"/>
              </a:rPr>
              <a:t>m</a:t>
            </a:r>
            <a:r>
              <a:rPr sz="1400" i="1" spc="-5" dirty="0">
                <a:latin typeface="Arial"/>
                <a:cs typeface="Arial"/>
              </a:rPr>
              <a:t>pan</a:t>
            </a:r>
            <a:r>
              <a:rPr sz="1400" i="1" dirty="0">
                <a:latin typeface="Arial"/>
                <a:cs typeface="Arial"/>
              </a:rPr>
              <a:t>i</a:t>
            </a:r>
            <a:r>
              <a:rPr sz="1400" i="1" spc="-5" dirty="0">
                <a:latin typeface="Arial"/>
                <a:cs typeface="Arial"/>
              </a:rPr>
              <a:t>e</a:t>
            </a:r>
            <a:r>
              <a:rPr sz="1400" i="1" spc="-10" dirty="0">
                <a:latin typeface="Arial"/>
                <a:cs typeface="Arial"/>
              </a:rPr>
              <a:t>s</a:t>
            </a:r>
            <a:r>
              <a:rPr sz="1400" i="1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55</a:t>
            </a:fld>
            <a:endParaRPr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6344" y="175868"/>
            <a:ext cx="5352415" cy="920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50950">
              <a:lnSpc>
                <a:spcPct val="100000"/>
              </a:lnSpc>
            </a:pPr>
            <a:r>
              <a:rPr sz="3200" b="1" i="1" dirty="0">
                <a:solidFill>
                  <a:srgbClr val="0C2D83"/>
                </a:solidFill>
                <a:latin typeface="Arial"/>
                <a:cs typeface="Arial"/>
              </a:rPr>
              <a:t>CSP</a:t>
            </a:r>
            <a:r>
              <a:rPr sz="3200" b="1" i="1" spc="-5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0C2D83"/>
                </a:solidFill>
                <a:latin typeface="Arial"/>
                <a:cs typeface="Arial"/>
              </a:rPr>
              <a:t>Pr</a:t>
            </a:r>
            <a:r>
              <a:rPr sz="3200" b="1" i="1" spc="-5" dirty="0">
                <a:solidFill>
                  <a:srgbClr val="0C2D83"/>
                </a:solidFill>
                <a:latin typeface="Arial"/>
                <a:cs typeface="Arial"/>
              </a:rPr>
              <a:t>o</a:t>
            </a:r>
            <a:r>
              <a:rPr sz="3200" b="1" i="1" spc="-10" dirty="0">
                <a:solidFill>
                  <a:srgbClr val="0C2D83"/>
                </a:solidFill>
                <a:latin typeface="Arial"/>
                <a:cs typeface="Arial"/>
              </a:rPr>
              <a:t>v</a:t>
            </a:r>
            <a:r>
              <a:rPr sz="3200" b="1" i="1" spc="-5" dirty="0">
                <a:solidFill>
                  <a:srgbClr val="0C2D83"/>
                </a:solidFill>
                <a:latin typeface="Arial"/>
                <a:cs typeface="Arial"/>
              </a:rPr>
              <a:t>id</a:t>
            </a:r>
            <a:r>
              <a:rPr sz="3200" b="1" i="1" spc="-10" dirty="0">
                <a:solidFill>
                  <a:srgbClr val="0C2D83"/>
                </a:solidFill>
                <a:latin typeface="Arial"/>
                <a:cs typeface="Arial"/>
              </a:rPr>
              <a:t>e</a:t>
            </a:r>
            <a:r>
              <a:rPr sz="3200" b="1" i="1" dirty="0">
                <a:solidFill>
                  <a:srgbClr val="0C2D83"/>
                </a:solidFill>
                <a:latin typeface="Arial"/>
                <a:cs typeface="Arial"/>
              </a:rPr>
              <a:t>rs E</a:t>
            </a:r>
            <a:r>
              <a:rPr sz="3200" b="1" i="1" spc="-5" dirty="0">
                <a:solidFill>
                  <a:srgbClr val="0C2D83"/>
                </a:solidFill>
                <a:latin typeface="Arial"/>
                <a:cs typeface="Arial"/>
              </a:rPr>
              <a:t>mplo</a:t>
            </a:r>
            <a:r>
              <a:rPr sz="3200" b="1" i="1" spc="-10" dirty="0">
                <a:solidFill>
                  <a:srgbClr val="0C2D83"/>
                </a:solidFill>
                <a:latin typeface="Arial"/>
                <a:cs typeface="Arial"/>
              </a:rPr>
              <a:t>y</a:t>
            </a:r>
            <a:r>
              <a:rPr sz="3200" b="1" i="1" spc="-5" dirty="0">
                <a:solidFill>
                  <a:srgbClr val="0C2D83"/>
                </a:solidFill>
                <a:latin typeface="Arial"/>
                <a:cs typeface="Arial"/>
              </a:rPr>
              <a:t>m</a:t>
            </a:r>
            <a:r>
              <a:rPr sz="3200" b="1" i="1" spc="-10" dirty="0">
                <a:solidFill>
                  <a:srgbClr val="0C2D83"/>
                </a:solidFill>
                <a:latin typeface="Arial"/>
                <a:cs typeface="Arial"/>
              </a:rPr>
              <a:t>e</a:t>
            </a:r>
            <a:r>
              <a:rPr sz="3200" b="1" i="1" spc="-5" dirty="0">
                <a:solidFill>
                  <a:srgbClr val="0C2D83"/>
                </a:solidFill>
                <a:latin typeface="Arial"/>
                <a:cs typeface="Arial"/>
              </a:rPr>
              <a:t>n</a:t>
            </a:r>
            <a:r>
              <a:rPr sz="3200" b="1" i="1" dirty="0">
                <a:solidFill>
                  <a:srgbClr val="0C2D83"/>
                </a:solidFill>
                <a:latin typeface="Arial"/>
                <a:cs typeface="Arial"/>
              </a:rPr>
              <a:t>t</a:t>
            </a:r>
            <a:r>
              <a:rPr sz="3200" b="1" i="1" spc="-15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0C2D83"/>
                </a:solidFill>
                <a:latin typeface="Arial"/>
                <a:cs typeface="Arial"/>
              </a:rPr>
              <a:t>S</a:t>
            </a:r>
            <a:r>
              <a:rPr sz="3200" b="1" i="1" spc="-10" dirty="0">
                <a:solidFill>
                  <a:srgbClr val="0C2D83"/>
                </a:solidFill>
                <a:latin typeface="Arial"/>
                <a:cs typeface="Arial"/>
              </a:rPr>
              <a:t>k</a:t>
            </a:r>
            <a:r>
              <a:rPr sz="3200" b="1" i="1" spc="-5" dirty="0">
                <a:solidFill>
                  <a:srgbClr val="0C2D83"/>
                </a:solidFill>
                <a:latin typeface="Arial"/>
                <a:cs typeface="Arial"/>
              </a:rPr>
              <a:t>ill</a:t>
            </a:r>
            <a:r>
              <a:rPr sz="3200" b="1" i="1" dirty="0">
                <a:solidFill>
                  <a:srgbClr val="0C2D83"/>
                </a:solidFill>
                <a:latin typeface="Arial"/>
                <a:cs typeface="Arial"/>
              </a:rPr>
              <a:t>s</a:t>
            </a:r>
            <a:r>
              <a:rPr sz="3200" b="1" i="1" spc="-10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0C2D83"/>
                </a:solidFill>
                <a:latin typeface="Arial"/>
                <a:cs typeface="Arial"/>
              </a:rPr>
              <a:t>T</a:t>
            </a:r>
            <a:r>
              <a:rPr sz="3200" b="1" i="1" dirty="0">
                <a:solidFill>
                  <a:srgbClr val="0C2D83"/>
                </a:solidFill>
                <a:latin typeface="Arial"/>
                <a:cs typeface="Arial"/>
              </a:rPr>
              <a:t>r</a:t>
            </a:r>
            <a:r>
              <a:rPr sz="3200" b="1" i="1" spc="-10" dirty="0">
                <a:solidFill>
                  <a:srgbClr val="0C2D83"/>
                </a:solidFill>
                <a:latin typeface="Arial"/>
                <a:cs typeface="Arial"/>
              </a:rPr>
              <a:t>a</a:t>
            </a:r>
            <a:r>
              <a:rPr sz="3200" b="1" i="1" spc="-5" dirty="0">
                <a:solidFill>
                  <a:srgbClr val="0C2D83"/>
                </a:solidFill>
                <a:latin typeface="Arial"/>
                <a:cs typeface="Arial"/>
              </a:rPr>
              <a:t>inin</a:t>
            </a:r>
            <a:r>
              <a:rPr sz="3200" b="1" i="1" dirty="0">
                <a:solidFill>
                  <a:srgbClr val="0C2D83"/>
                </a:solidFill>
                <a:latin typeface="Arial"/>
                <a:cs typeface="Arial"/>
              </a:rPr>
              <a:t>g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40507" y="1306067"/>
            <a:ext cx="3745991" cy="1397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6492" y="3035807"/>
            <a:ext cx="4287520" cy="2894330"/>
          </a:xfrm>
          <a:prstGeom prst="rect">
            <a:avLst/>
          </a:prstGeom>
          <a:ln w="9143">
            <a:solidFill>
              <a:srgbClr val="00009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 marR="112395" indent="-635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u="heavy" spc="-5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SunSho</a:t>
            </a:r>
            <a:r>
              <a:rPr sz="1400" u="heavy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t</a:t>
            </a:r>
            <a:r>
              <a:rPr sz="1400" u="heavy" spc="-25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 </a:t>
            </a:r>
            <a:r>
              <a:rPr sz="1400" u="heavy" spc="5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I</a:t>
            </a:r>
            <a:r>
              <a:rPr sz="1400" u="heavy" spc="-5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n</a:t>
            </a:r>
            <a:r>
              <a:rPr sz="1400" u="heavy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i</a:t>
            </a:r>
            <a:r>
              <a:rPr sz="1400" u="heavy" spc="5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t</a:t>
            </a:r>
            <a:r>
              <a:rPr sz="1400" u="heavy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i</a:t>
            </a:r>
            <a:r>
              <a:rPr sz="1400" u="heavy" spc="-5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a</a:t>
            </a:r>
            <a:r>
              <a:rPr sz="1400" u="heavy" spc="5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t</a:t>
            </a:r>
            <a:r>
              <a:rPr sz="1400" u="heavy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i</a:t>
            </a:r>
            <a:r>
              <a:rPr sz="1400" u="heavy" spc="-20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v</a:t>
            </a:r>
            <a:r>
              <a:rPr sz="1400" u="heavy" spc="-5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e'</a:t>
            </a:r>
            <a:r>
              <a:rPr sz="1400" u="heavy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s</a:t>
            </a:r>
            <a:r>
              <a:rPr sz="1400" spc="-25" dirty="0">
                <a:solidFill>
                  <a:srgbClr val="0033CC"/>
                </a:solidFill>
                <a:latin typeface="Arial"/>
                <a:cs typeface="Arial"/>
                <a:hlinkClick r:id="rId4"/>
              </a:rPr>
              <a:t> </a:t>
            </a:r>
            <a:r>
              <a:rPr sz="1400" spc="-5" dirty="0">
                <a:latin typeface="Arial"/>
                <a:cs typeface="Arial"/>
              </a:rPr>
              <a:t>So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ead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og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m 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onne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ou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na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on</a:t>
            </a:r>
            <a:r>
              <a:rPr sz="1400" spc="-25" dirty="0">
                <a:latin typeface="Arial"/>
                <a:cs typeface="Arial"/>
              </a:rPr>
              <a:t>’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sk</a:t>
            </a:r>
            <a:r>
              <a:rPr sz="1400" dirty="0">
                <a:latin typeface="Arial"/>
                <a:cs typeface="Arial"/>
              </a:rPr>
              <a:t>ill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an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r </a:t>
            </a:r>
            <a:r>
              <a:rPr sz="1400" spc="-5" dirty="0">
                <a:latin typeface="Arial"/>
                <a:cs typeface="Arial"/>
              </a:rPr>
              <a:t>ene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g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ndu</a:t>
            </a:r>
            <a:r>
              <a:rPr sz="1400" spc="5" dirty="0">
                <a:latin typeface="Arial"/>
                <a:cs typeface="Arial"/>
              </a:rPr>
              <a:t>st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13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epa</a:t>
            </a:r>
            <a:r>
              <a:rPr sz="1400" dirty="0">
                <a:latin typeface="Arial"/>
                <a:cs typeface="Arial"/>
              </a:rPr>
              <a:t>ri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he</a:t>
            </a:r>
            <a:r>
              <a:rPr sz="1400" dirty="0">
                <a:latin typeface="Arial"/>
                <a:cs typeface="Arial"/>
              </a:rPr>
              <a:t>m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f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ee</a:t>
            </a:r>
            <a:r>
              <a:rPr sz="1400" dirty="0">
                <a:latin typeface="Arial"/>
                <a:cs typeface="Arial"/>
              </a:rPr>
              <a:t>rs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r </a:t>
            </a:r>
            <a:r>
              <a:rPr sz="1400" spc="-5" dirty="0">
                <a:latin typeface="Arial"/>
                <a:cs typeface="Arial"/>
              </a:rPr>
              <a:t>pho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ic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</a:t>
            </a:r>
            <a:r>
              <a:rPr sz="1400" spc="-5" dirty="0">
                <a:latin typeface="Arial"/>
                <a:cs typeface="Arial"/>
              </a:rPr>
              <a:t>PV</a:t>
            </a:r>
            <a:r>
              <a:rPr sz="1400" dirty="0">
                <a:latin typeface="Arial"/>
                <a:cs typeface="Arial"/>
              </a:rPr>
              <a:t>)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spc="5" dirty="0">
                <a:latin typeface="Arial"/>
                <a:cs typeface="Arial"/>
              </a:rPr>
              <a:t>st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m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spc="5" dirty="0">
                <a:latin typeface="Arial"/>
                <a:cs typeface="Arial"/>
              </a:rPr>
              <a:t>st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ll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10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s r</a:t>
            </a:r>
            <a:r>
              <a:rPr sz="1400" spc="-5" dirty="0">
                <a:latin typeface="Arial"/>
                <a:cs typeface="Arial"/>
              </a:rPr>
              <a:t>ep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spc="5" dirty="0">
                <a:latin typeface="Arial"/>
                <a:cs typeface="Arial"/>
              </a:rPr>
              <a:t>st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m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pe</a:t>
            </a:r>
            <a:r>
              <a:rPr sz="1400" spc="5" dirty="0">
                <a:latin typeface="Arial"/>
                <a:cs typeface="Arial"/>
              </a:rPr>
              <a:t>ct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-15" dirty="0">
                <a:latin typeface="Arial"/>
                <a:cs typeface="Arial"/>
              </a:rPr>
              <a:t>r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an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he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- r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5" dirty="0">
                <a:latin typeface="Arial"/>
                <a:cs typeface="Arial"/>
              </a:rPr>
              <a:t>cc</a:t>
            </a:r>
            <a:r>
              <a:rPr sz="1400" spc="-5" dirty="0">
                <a:latin typeface="Arial"/>
                <a:cs typeface="Arial"/>
              </a:rPr>
              <a:t>upa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spc="-10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450">
              <a:latin typeface="Times New Roman"/>
              <a:cs typeface="Times New Roman"/>
            </a:endParaRPr>
          </a:p>
          <a:p>
            <a:pPr marL="86360" marR="9398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So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ead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 </a:t>
            </a:r>
            <a:r>
              <a:rPr sz="1400" spc="-5" dirty="0">
                <a:latin typeface="Arial"/>
                <a:cs typeface="Arial"/>
              </a:rPr>
              <a:t>enab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U</a:t>
            </a:r>
            <a:r>
              <a:rPr sz="1400" spc="5" dirty="0">
                <a:latin typeface="Arial"/>
                <a:cs typeface="Arial"/>
              </a:rPr>
              <a:t>.</a:t>
            </a:r>
            <a:r>
              <a:rPr sz="1400" spc="-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. 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spc="-5" dirty="0">
                <a:latin typeface="Arial"/>
                <a:cs typeface="Arial"/>
              </a:rPr>
              <a:t>epa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en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f</a:t>
            </a:r>
            <a:r>
              <a:rPr sz="1400" spc="-5" dirty="0">
                <a:latin typeface="Arial"/>
                <a:cs typeface="Arial"/>
              </a:rPr>
              <a:t>en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25" dirty="0">
                <a:latin typeface="Arial"/>
                <a:cs typeface="Arial"/>
              </a:rPr>
              <a:t>’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5" dirty="0">
                <a:latin typeface="Arial"/>
                <a:cs typeface="Arial"/>
              </a:rPr>
              <a:t>k</a:t>
            </a:r>
            <a:r>
              <a:rPr sz="1400" dirty="0">
                <a:latin typeface="Arial"/>
                <a:cs typeface="Arial"/>
              </a:rPr>
              <a:t>illBrid</a:t>
            </a:r>
            <a:r>
              <a:rPr sz="1400" spc="-5" dirty="0">
                <a:latin typeface="Arial"/>
                <a:cs typeface="Arial"/>
              </a:rPr>
              <a:t>g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spc="-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h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ll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s 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x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10" dirty="0">
                <a:latin typeface="Arial"/>
                <a:cs typeface="Arial"/>
              </a:rPr>
              <a:t> m</a:t>
            </a:r>
            <a:r>
              <a:rPr sz="1400" dirty="0">
                <a:latin typeface="Arial"/>
                <a:cs typeface="Arial"/>
              </a:rPr>
              <a:t>ili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ry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onn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pu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ili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n j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b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ng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en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sk</a:t>
            </a:r>
            <a:r>
              <a:rPr sz="1400" dirty="0">
                <a:latin typeface="Arial"/>
                <a:cs typeface="Arial"/>
              </a:rPr>
              <a:t>ills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ng</a:t>
            </a:r>
            <a:r>
              <a:rPr sz="1400" dirty="0">
                <a:latin typeface="Arial"/>
                <a:cs typeface="Arial"/>
              </a:rPr>
              <a:t>, </a:t>
            </a:r>
            <a:r>
              <a:rPr sz="1400" spc="-5" dirty="0">
                <a:latin typeface="Arial"/>
                <a:cs typeface="Arial"/>
              </a:rPr>
              <a:t>app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en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15" dirty="0">
                <a:latin typeface="Arial"/>
                <a:cs typeface="Arial"/>
              </a:rPr>
              <a:t>p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an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1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p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ix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on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s </a:t>
            </a:r>
            <a:r>
              <a:rPr sz="1400" spc="-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ri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he</a:t>
            </a:r>
            <a:r>
              <a:rPr sz="1400" dirty="0">
                <a:latin typeface="Arial"/>
                <a:cs typeface="Arial"/>
              </a:rPr>
              <a:t>ir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epa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56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913481" y="2525111"/>
            <a:ext cx="2419985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Cu</a:t>
            </a:r>
            <a:r>
              <a:rPr sz="1400" b="1" spc="5" dirty="0">
                <a:latin typeface="Arial"/>
                <a:cs typeface="Arial"/>
              </a:rPr>
              <a:t>rr</a:t>
            </a:r>
            <a:r>
              <a:rPr sz="1400" b="1" spc="-5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</a:t>
            </a:r>
            <a:r>
              <a:rPr sz="1400" b="1" spc="5" dirty="0">
                <a:latin typeface="Arial"/>
                <a:cs typeface="Arial"/>
              </a:rPr>
              <a:t>r</a:t>
            </a:r>
            <a:r>
              <a:rPr sz="1400" b="1" spc="-10" dirty="0">
                <a:latin typeface="Arial"/>
                <a:cs typeface="Arial"/>
              </a:rPr>
              <a:t>og</a:t>
            </a:r>
            <a:r>
              <a:rPr sz="1400" b="1" spc="5" dirty="0">
                <a:latin typeface="Arial"/>
                <a:cs typeface="Arial"/>
              </a:rPr>
              <a:t>r</a:t>
            </a:r>
            <a:r>
              <a:rPr sz="1400" b="1" spc="-5" dirty="0">
                <a:latin typeface="Arial"/>
                <a:cs typeface="Arial"/>
              </a:rPr>
              <a:t>am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90" dirty="0">
                <a:latin typeface="Arial"/>
                <a:cs typeface="Arial"/>
              </a:rPr>
              <a:t>A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spc="-5" dirty="0">
                <a:latin typeface="Arial"/>
                <a:cs typeface="Arial"/>
              </a:rPr>
              <a:t>a</a:t>
            </a:r>
            <a:r>
              <a:rPr sz="1400" b="1" spc="5" dirty="0">
                <a:latin typeface="Arial"/>
                <a:cs typeface="Arial"/>
              </a:rPr>
              <a:t>il</a:t>
            </a:r>
            <a:r>
              <a:rPr sz="1400" b="1" spc="-5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b</a:t>
            </a:r>
            <a:r>
              <a:rPr sz="1400" b="1" spc="5" dirty="0">
                <a:latin typeface="Arial"/>
                <a:cs typeface="Arial"/>
              </a:rPr>
              <a:t>l</a:t>
            </a:r>
            <a:r>
              <a:rPr sz="1400" b="1" spc="-5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-</a:t>
            </a:r>
            <a:r>
              <a:rPr sz="1400" spc="-10" dirty="0">
                <a:latin typeface="Arial"/>
                <a:cs typeface="Arial"/>
              </a:rPr>
              <a:t>N</a:t>
            </a:r>
            <a:r>
              <a:rPr sz="1400" spc="-5" dirty="0">
                <a:latin typeface="Arial"/>
                <a:cs typeface="Arial"/>
              </a:rPr>
              <a:t>AB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P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ss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Le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el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75503" y="3005327"/>
            <a:ext cx="3355975" cy="332422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og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m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gn</a:t>
            </a:r>
            <a:r>
              <a:rPr sz="1400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370840" marR="244475" indent="-286385">
              <a:lnSpc>
                <a:spcPct val="100000"/>
              </a:lnSpc>
              <a:buFont typeface="Arial"/>
              <a:buChar char="•"/>
              <a:tabLst>
                <a:tab pos="371475" algn="l"/>
              </a:tabLst>
            </a:pPr>
            <a:r>
              <a:rPr sz="1400" spc="-5" dirty="0">
                <a:latin typeface="Arial"/>
                <a:cs typeface="Arial"/>
              </a:rPr>
              <a:t>Lea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Goa</a:t>
            </a:r>
            <a:r>
              <a:rPr sz="1400" dirty="0">
                <a:latin typeface="Arial"/>
                <a:cs typeface="Arial"/>
              </a:rPr>
              <a:t>ls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li</a:t>
            </a:r>
            <a:r>
              <a:rPr sz="1400" spc="-5" dirty="0">
                <a:latin typeface="Arial"/>
                <a:cs typeface="Arial"/>
              </a:rPr>
              <a:t>gne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oun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e </a:t>
            </a:r>
            <a:r>
              <a:rPr sz="1400" spc="-10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AB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EP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L</a:t>
            </a:r>
            <a:r>
              <a:rPr sz="1400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  <a:p>
            <a:pPr marL="828040" marR="196215" lvl="1" indent="-286385">
              <a:lnSpc>
                <a:spcPct val="100000"/>
              </a:lnSpc>
              <a:buFont typeface="Arial"/>
              <a:buChar char="•"/>
              <a:tabLst>
                <a:tab pos="828675" algn="l"/>
              </a:tabLst>
            </a:pPr>
            <a:r>
              <a:rPr sz="1400" dirty="0">
                <a:latin typeface="Arial"/>
                <a:cs typeface="Arial"/>
              </a:rPr>
              <a:t>(</a:t>
            </a:r>
            <a:r>
              <a:rPr sz="1400" spc="-10" dirty="0">
                <a:latin typeface="Arial"/>
                <a:cs typeface="Arial"/>
              </a:rPr>
              <a:t>N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h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ri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Boa</a:t>
            </a:r>
            <a:r>
              <a:rPr sz="1400" dirty="0">
                <a:latin typeface="Arial"/>
                <a:cs typeface="Arial"/>
              </a:rPr>
              <a:t>rd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f 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Ene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g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ct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1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R="83185" algn="ctr">
              <a:lnSpc>
                <a:spcPts val="1680"/>
              </a:lnSpc>
            </a:pPr>
            <a:r>
              <a:rPr sz="1400" dirty="0">
                <a:latin typeface="Arial"/>
                <a:cs typeface="Arial"/>
              </a:rPr>
              <a:t>–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En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ry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Le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 E</a:t>
            </a:r>
            <a:r>
              <a:rPr sz="1400" spc="-20" dirty="0">
                <a:latin typeface="Arial"/>
                <a:cs typeface="Arial"/>
              </a:rPr>
              <a:t>x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  <a:p>
            <a:pPr marL="370840" marR="617855" indent="-286385">
              <a:lnSpc>
                <a:spcPct val="100000"/>
              </a:lnSpc>
              <a:buFont typeface="Arial"/>
              <a:buChar char="•"/>
              <a:tabLst>
                <a:tab pos="371475" algn="l"/>
              </a:tabLst>
            </a:pPr>
            <a:r>
              <a:rPr sz="1400" spc="-10" dirty="0">
                <a:latin typeface="Arial"/>
                <a:cs typeface="Arial"/>
              </a:rPr>
              <a:t>H</a:t>
            </a:r>
            <a:r>
              <a:rPr sz="1400" spc="-5" dirty="0">
                <a:latin typeface="Arial"/>
                <a:cs typeface="Arial"/>
              </a:rPr>
              <a:t>and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x</a:t>
            </a:r>
            <a:r>
              <a:rPr sz="1400" spc="-5" dirty="0">
                <a:latin typeface="Arial"/>
                <a:cs typeface="Arial"/>
              </a:rPr>
              <a:t>pe</a:t>
            </a:r>
            <a:r>
              <a:rPr sz="1400" dirty="0">
                <a:latin typeface="Arial"/>
                <a:cs typeface="Arial"/>
              </a:rPr>
              <a:t>ri</a:t>
            </a:r>
            <a:r>
              <a:rPr sz="1400" spc="-5" dirty="0">
                <a:latin typeface="Arial"/>
                <a:cs typeface="Arial"/>
              </a:rPr>
              <a:t>en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 w</a:t>
            </a:r>
            <a:r>
              <a:rPr sz="1400" dirty="0">
                <a:latin typeface="Arial"/>
                <a:cs typeface="Arial"/>
              </a:rPr>
              <a:t>/ 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ar 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spc="5" dirty="0">
                <a:latin typeface="Arial"/>
                <a:cs typeface="Arial"/>
              </a:rPr>
              <a:t>st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m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ana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gn</a:t>
            </a:r>
            <a:r>
              <a:rPr sz="1400" dirty="0">
                <a:latin typeface="Arial"/>
                <a:cs typeface="Arial"/>
              </a:rPr>
              <a:t>, 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spc="5" dirty="0">
                <a:latin typeface="Arial"/>
                <a:cs typeface="Arial"/>
              </a:rPr>
              <a:t>st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ll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-10" dirty="0">
                <a:latin typeface="Arial"/>
                <a:cs typeface="Arial"/>
              </a:rPr>
              <a:t>mm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ss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spc="-15" dirty="0">
                <a:latin typeface="Arial"/>
                <a:cs typeface="Arial"/>
              </a:rPr>
              <a:t>g</a:t>
            </a:r>
            <a:r>
              <a:rPr sz="1400" dirty="0">
                <a:latin typeface="Arial"/>
                <a:cs typeface="Arial"/>
              </a:rPr>
              <a:t>, </a:t>
            </a:r>
            <a:r>
              <a:rPr sz="1400" spc="-5" dirty="0">
                <a:latin typeface="Arial"/>
                <a:cs typeface="Arial"/>
              </a:rPr>
              <a:t>ope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&amp;</a:t>
            </a:r>
            <a:r>
              <a:rPr sz="1400" spc="-10" dirty="0">
                <a:latin typeface="Arial"/>
                <a:cs typeface="Arial"/>
              </a:rPr>
              <a:t> m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enan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  <a:p>
            <a:pPr marL="370840" marR="321310" indent="-286385">
              <a:lnSpc>
                <a:spcPts val="1680"/>
              </a:lnSpc>
              <a:spcBef>
                <a:spcPts val="55"/>
              </a:spcBef>
              <a:buFont typeface="Arial"/>
              <a:buChar char="•"/>
              <a:tabLst>
                <a:tab pos="371475" algn="l"/>
              </a:tabLst>
            </a:pPr>
            <a:r>
              <a:rPr sz="1400" spc="-5" dirty="0">
                <a:latin typeface="Arial"/>
                <a:cs typeface="Arial"/>
              </a:rPr>
              <a:t>Sa</a:t>
            </a:r>
            <a:r>
              <a:rPr sz="1400" spc="5" dirty="0">
                <a:latin typeface="Arial"/>
                <a:cs typeface="Arial"/>
              </a:rPr>
              <a:t>f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ss</a:t>
            </a:r>
            <a:r>
              <a:rPr sz="1400" spc="-5" dirty="0">
                <a:latin typeface="Arial"/>
                <a:cs typeface="Arial"/>
              </a:rPr>
              <a:t>ue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un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qu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s O</a:t>
            </a:r>
            <a:r>
              <a:rPr sz="1400" spc="-5" dirty="0">
                <a:latin typeface="Arial"/>
                <a:cs typeface="Arial"/>
              </a:rPr>
              <a:t>S</a:t>
            </a:r>
            <a:r>
              <a:rPr sz="1400" spc="-10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</a:t>
            </a:r>
            <a:r>
              <a:rPr sz="1400" dirty="0">
                <a:latin typeface="Arial"/>
                <a:cs typeface="Arial"/>
              </a:rPr>
              <a:t>0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3</a:t>
            </a:r>
            <a:r>
              <a:rPr sz="1400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  <a:p>
            <a:pPr marL="370840" indent="-286385">
              <a:lnSpc>
                <a:spcPts val="1625"/>
              </a:lnSpc>
              <a:buFont typeface="Arial"/>
              <a:buChar char="•"/>
              <a:tabLst>
                <a:tab pos="371475" algn="l"/>
              </a:tabLst>
            </a:pPr>
            <a:r>
              <a:rPr sz="1400" spc="-5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an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ann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an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nd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dua</a:t>
            </a:r>
            <a:r>
              <a:rPr sz="1400" dirty="0"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  <a:p>
            <a:pPr marL="370840" marR="668655">
              <a:lnSpc>
                <a:spcPct val="100000"/>
              </a:lnSpc>
            </a:pP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uppo</a:t>
            </a:r>
            <a:r>
              <a:rPr sz="1400" dirty="0">
                <a:latin typeface="Arial"/>
                <a:cs typeface="Arial"/>
              </a:rPr>
              <a:t>rt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en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ry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ar 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ndu</a:t>
            </a:r>
            <a:r>
              <a:rPr sz="1400" spc="5" dirty="0">
                <a:latin typeface="Arial"/>
                <a:cs typeface="Arial"/>
              </a:rPr>
              <a:t>st</a:t>
            </a:r>
            <a:r>
              <a:rPr sz="1400" dirty="0">
                <a:latin typeface="Arial"/>
                <a:cs typeface="Arial"/>
              </a:rPr>
              <a:t>ry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6344" y="175868"/>
            <a:ext cx="5352415" cy="920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50950">
              <a:lnSpc>
                <a:spcPct val="100000"/>
              </a:lnSpc>
            </a:pPr>
            <a:r>
              <a:rPr sz="3200" b="1" i="1" dirty="0">
                <a:solidFill>
                  <a:srgbClr val="0C2D83"/>
                </a:solidFill>
                <a:latin typeface="Arial"/>
                <a:cs typeface="Arial"/>
              </a:rPr>
              <a:t>CSP</a:t>
            </a:r>
            <a:r>
              <a:rPr sz="3200" b="1" i="1" spc="-5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0C2D83"/>
                </a:solidFill>
                <a:latin typeface="Arial"/>
                <a:cs typeface="Arial"/>
              </a:rPr>
              <a:t>Pr</a:t>
            </a:r>
            <a:r>
              <a:rPr sz="3200" b="1" i="1" spc="-5" dirty="0">
                <a:solidFill>
                  <a:srgbClr val="0C2D83"/>
                </a:solidFill>
                <a:latin typeface="Arial"/>
                <a:cs typeface="Arial"/>
              </a:rPr>
              <a:t>o</a:t>
            </a:r>
            <a:r>
              <a:rPr sz="3200" b="1" i="1" spc="-10" dirty="0">
                <a:solidFill>
                  <a:srgbClr val="0C2D83"/>
                </a:solidFill>
                <a:latin typeface="Arial"/>
                <a:cs typeface="Arial"/>
              </a:rPr>
              <a:t>v</a:t>
            </a:r>
            <a:r>
              <a:rPr sz="3200" b="1" i="1" spc="-5" dirty="0">
                <a:solidFill>
                  <a:srgbClr val="0C2D83"/>
                </a:solidFill>
                <a:latin typeface="Arial"/>
                <a:cs typeface="Arial"/>
              </a:rPr>
              <a:t>id</a:t>
            </a:r>
            <a:r>
              <a:rPr sz="3200" b="1" i="1" spc="-10" dirty="0">
                <a:solidFill>
                  <a:srgbClr val="0C2D83"/>
                </a:solidFill>
                <a:latin typeface="Arial"/>
                <a:cs typeface="Arial"/>
              </a:rPr>
              <a:t>e</a:t>
            </a:r>
            <a:r>
              <a:rPr sz="3200" b="1" i="1" dirty="0">
                <a:solidFill>
                  <a:srgbClr val="0C2D83"/>
                </a:solidFill>
                <a:latin typeface="Arial"/>
                <a:cs typeface="Arial"/>
              </a:rPr>
              <a:t>rs E</a:t>
            </a:r>
            <a:r>
              <a:rPr sz="3200" b="1" i="1" spc="-5" dirty="0">
                <a:solidFill>
                  <a:srgbClr val="0C2D83"/>
                </a:solidFill>
                <a:latin typeface="Arial"/>
                <a:cs typeface="Arial"/>
              </a:rPr>
              <a:t>mplo</a:t>
            </a:r>
            <a:r>
              <a:rPr sz="3200" b="1" i="1" spc="-10" dirty="0">
                <a:solidFill>
                  <a:srgbClr val="0C2D83"/>
                </a:solidFill>
                <a:latin typeface="Arial"/>
                <a:cs typeface="Arial"/>
              </a:rPr>
              <a:t>y</a:t>
            </a:r>
            <a:r>
              <a:rPr sz="3200" b="1" i="1" spc="-5" dirty="0">
                <a:solidFill>
                  <a:srgbClr val="0C2D83"/>
                </a:solidFill>
                <a:latin typeface="Arial"/>
                <a:cs typeface="Arial"/>
              </a:rPr>
              <a:t>m</a:t>
            </a:r>
            <a:r>
              <a:rPr sz="3200" b="1" i="1" spc="-10" dirty="0">
                <a:solidFill>
                  <a:srgbClr val="0C2D83"/>
                </a:solidFill>
                <a:latin typeface="Arial"/>
                <a:cs typeface="Arial"/>
              </a:rPr>
              <a:t>e</a:t>
            </a:r>
            <a:r>
              <a:rPr sz="3200" b="1" i="1" spc="-5" dirty="0">
                <a:solidFill>
                  <a:srgbClr val="0C2D83"/>
                </a:solidFill>
                <a:latin typeface="Arial"/>
                <a:cs typeface="Arial"/>
              </a:rPr>
              <a:t>n</a:t>
            </a:r>
            <a:r>
              <a:rPr sz="3200" b="1" i="1" dirty="0">
                <a:solidFill>
                  <a:srgbClr val="0C2D83"/>
                </a:solidFill>
                <a:latin typeface="Arial"/>
                <a:cs typeface="Arial"/>
              </a:rPr>
              <a:t>t</a:t>
            </a:r>
            <a:r>
              <a:rPr sz="3200" b="1" i="1" spc="-15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0C2D83"/>
                </a:solidFill>
                <a:latin typeface="Arial"/>
                <a:cs typeface="Arial"/>
              </a:rPr>
              <a:t>S</a:t>
            </a:r>
            <a:r>
              <a:rPr sz="3200" b="1" i="1" spc="-10" dirty="0">
                <a:solidFill>
                  <a:srgbClr val="0C2D83"/>
                </a:solidFill>
                <a:latin typeface="Arial"/>
                <a:cs typeface="Arial"/>
              </a:rPr>
              <a:t>k</a:t>
            </a:r>
            <a:r>
              <a:rPr sz="3200" b="1" i="1" spc="-5" dirty="0">
                <a:solidFill>
                  <a:srgbClr val="0C2D83"/>
                </a:solidFill>
                <a:latin typeface="Arial"/>
                <a:cs typeface="Arial"/>
              </a:rPr>
              <a:t>ill</a:t>
            </a:r>
            <a:r>
              <a:rPr sz="3200" b="1" i="1" dirty="0">
                <a:solidFill>
                  <a:srgbClr val="0C2D83"/>
                </a:solidFill>
                <a:latin typeface="Arial"/>
                <a:cs typeface="Arial"/>
              </a:rPr>
              <a:t>s</a:t>
            </a:r>
            <a:r>
              <a:rPr sz="3200" b="1" i="1" spc="-10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0C2D83"/>
                </a:solidFill>
                <a:latin typeface="Arial"/>
                <a:cs typeface="Arial"/>
              </a:rPr>
              <a:t>T</a:t>
            </a:r>
            <a:r>
              <a:rPr sz="3200" b="1" i="1" dirty="0">
                <a:solidFill>
                  <a:srgbClr val="0C2D83"/>
                </a:solidFill>
                <a:latin typeface="Arial"/>
                <a:cs typeface="Arial"/>
              </a:rPr>
              <a:t>r</a:t>
            </a:r>
            <a:r>
              <a:rPr sz="3200" b="1" i="1" spc="-10" dirty="0">
                <a:solidFill>
                  <a:srgbClr val="0C2D83"/>
                </a:solidFill>
                <a:latin typeface="Arial"/>
                <a:cs typeface="Arial"/>
              </a:rPr>
              <a:t>a</a:t>
            </a:r>
            <a:r>
              <a:rPr sz="3200" b="1" i="1" spc="-5" dirty="0">
                <a:solidFill>
                  <a:srgbClr val="0C2D83"/>
                </a:solidFill>
                <a:latin typeface="Arial"/>
                <a:cs typeface="Arial"/>
              </a:rPr>
              <a:t>inin</a:t>
            </a:r>
            <a:r>
              <a:rPr sz="3200" b="1" i="1" dirty="0">
                <a:solidFill>
                  <a:srgbClr val="0C2D83"/>
                </a:solidFill>
                <a:latin typeface="Arial"/>
                <a:cs typeface="Arial"/>
              </a:rPr>
              <a:t>g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7847" y="1363980"/>
            <a:ext cx="2249424" cy="1498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09120" y="1588831"/>
            <a:ext cx="5005705" cy="1057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i="1" spc="-10" dirty="0">
                <a:latin typeface="Arial"/>
                <a:cs typeface="Arial"/>
              </a:rPr>
              <a:t>Th</a:t>
            </a:r>
            <a:r>
              <a:rPr sz="1400" b="1" i="1" dirty="0">
                <a:latin typeface="Arial"/>
                <a:cs typeface="Arial"/>
              </a:rPr>
              <a:t>e</a:t>
            </a:r>
            <a:r>
              <a:rPr sz="1400" b="1" i="1" spc="-70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A</a:t>
            </a:r>
            <a:r>
              <a:rPr sz="1400" b="1" i="1" spc="5" dirty="0">
                <a:latin typeface="Arial"/>
                <a:cs typeface="Arial"/>
              </a:rPr>
              <a:t>l</a:t>
            </a:r>
            <a:r>
              <a:rPr sz="1400" b="1" i="1" spc="-5" dirty="0">
                <a:latin typeface="Arial"/>
                <a:cs typeface="Arial"/>
              </a:rPr>
              <a:t>am</a:t>
            </a:r>
            <a:r>
              <a:rPr sz="1400" b="1" i="1" dirty="0">
                <a:latin typeface="Arial"/>
                <a:cs typeface="Arial"/>
              </a:rPr>
              <a:t>o</a:t>
            </a:r>
            <a:r>
              <a:rPr sz="1400" b="1" i="1" spc="-7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A</a:t>
            </a:r>
            <a:r>
              <a:rPr sz="1400" b="1" i="1" spc="5" dirty="0">
                <a:latin typeface="Arial"/>
                <a:cs typeface="Arial"/>
              </a:rPr>
              <a:t>r</a:t>
            </a:r>
            <a:r>
              <a:rPr sz="1400" b="1" i="1" spc="-5" dirty="0">
                <a:latin typeface="Arial"/>
                <a:cs typeface="Arial"/>
              </a:rPr>
              <a:t>e</a:t>
            </a:r>
            <a:r>
              <a:rPr sz="1400" b="1" i="1" dirty="0">
                <a:latin typeface="Arial"/>
                <a:cs typeface="Arial"/>
              </a:rPr>
              <a:t>a</a:t>
            </a:r>
            <a:r>
              <a:rPr sz="1400" b="1" i="1" spc="-10" dirty="0">
                <a:latin typeface="Arial"/>
                <a:cs typeface="Arial"/>
              </a:rPr>
              <a:t> R</a:t>
            </a:r>
            <a:r>
              <a:rPr sz="1400" b="1" i="1" spc="-5" dirty="0">
                <a:latin typeface="Arial"/>
                <a:cs typeface="Arial"/>
              </a:rPr>
              <a:t>e</a:t>
            </a:r>
            <a:r>
              <a:rPr sz="1400" b="1" i="1" spc="-10" dirty="0">
                <a:latin typeface="Arial"/>
                <a:cs typeface="Arial"/>
              </a:rPr>
              <a:t>g</a:t>
            </a:r>
            <a:r>
              <a:rPr sz="1400" b="1" i="1" spc="5" dirty="0">
                <a:latin typeface="Arial"/>
                <a:cs typeface="Arial"/>
              </a:rPr>
              <a:t>i</a:t>
            </a:r>
            <a:r>
              <a:rPr sz="1400" b="1" i="1" spc="-10" dirty="0">
                <a:latin typeface="Arial"/>
                <a:cs typeface="Arial"/>
              </a:rPr>
              <a:t>on</a:t>
            </a:r>
            <a:r>
              <a:rPr sz="1400" b="1" i="1" spc="-5" dirty="0">
                <a:latin typeface="Arial"/>
                <a:cs typeface="Arial"/>
              </a:rPr>
              <a:t>a</a:t>
            </a:r>
            <a:r>
              <a:rPr sz="1400" b="1" i="1" dirty="0">
                <a:latin typeface="Arial"/>
                <a:cs typeface="Arial"/>
              </a:rPr>
              <a:t>l</a:t>
            </a:r>
            <a:r>
              <a:rPr sz="1400" b="1" i="1" spc="-2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L</a:t>
            </a:r>
            <a:r>
              <a:rPr sz="1400" b="1" i="1" spc="-5" dirty="0">
                <a:latin typeface="Arial"/>
                <a:cs typeface="Arial"/>
              </a:rPr>
              <a:t>a</a:t>
            </a:r>
            <a:r>
              <a:rPr sz="1400" b="1" i="1" dirty="0">
                <a:latin typeface="Arial"/>
                <a:cs typeface="Arial"/>
              </a:rPr>
              <a:t>w</a:t>
            </a:r>
            <a:r>
              <a:rPr sz="1400" b="1" i="1" spc="-20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E</a:t>
            </a:r>
            <a:r>
              <a:rPr sz="1400" b="1" i="1" spc="-10" dirty="0">
                <a:latin typeface="Arial"/>
                <a:cs typeface="Arial"/>
              </a:rPr>
              <a:t>n</a:t>
            </a:r>
            <a:r>
              <a:rPr sz="1400" b="1" i="1" dirty="0">
                <a:latin typeface="Arial"/>
                <a:cs typeface="Arial"/>
              </a:rPr>
              <a:t>f</a:t>
            </a:r>
            <a:r>
              <a:rPr sz="1400" b="1" i="1" spc="-10" dirty="0">
                <a:latin typeface="Arial"/>
                <a:cs typeface="Arial"/>
              </a:rPr>
              <a:t>o</a:t>
            </a:r>
            <a:r>
              <a:rPr sz="1400" b="1" i="1" spc="5" dirty="0">
                <a:latin typeface="Arial"/>
                <a:cs typeface="Arial"/>
              </a:rPr>
              <a:t>r</a:t>
            </a:r>
            <a:r>
              <a:rPr sz="1400" b="1" i="1" spc="-5" dirty="0">
                <a:latin typeface="Arial"/>
                <a:cs typeface="Arial"/>
              </a:rPr>
              <a:t>ceme</a:t>
            </a:r>
            <a:r>
              <a:rPr sz="1400" b="1" i="1" spc="-10" dirty="0">
                <a:latin typeface="Arial"/>
                <a:cs typeface="Arial"/>
              </a:rPr>
              <a:t>n</a:t>
            </a:r>
            <a:r>
              <a:rPr sz="1400" b="1" i="1" dirty="0">
                <a:latin typeface="Arial"/>
                <a:cs typeface="Arial"/>
              </a:rPr>
              <a:t>t</a:t>
            </a:r>
            <a:r>
              <a:rPr sz="1400" b="1" i="1" spc="-80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A</a:t>
            </a:r>
            <a:r>
              <a:rPr sz="1400" b="1" i="1" spc="-5" dirty="0">
                <a:latin typeface="Arial"/>
                <a:cs typeface="Arial"/>
              </a:rPr>
              <a:t>ca</a:t>
            </a:r>
            <a:r>
              <a:rPr sz="1400" b="1" i="1" spc="-10" dirty="0">
                <a:latin typeface="Arial"/>
                <a:cs typeface="Arial"/>
              </a:rPr>
              <a:t>d</a:t>
            </a:r>
            <a:r>
              <a:rPr sz="1400" b="1" i="1" spc="-5" dirty="0">
                <a:latin typeface="Arial"/>
                <a:cs typeface="Arial"/>
              </a:rPr>
              <a:t>em</a:t>
            </a:r>
            <a:r>
              <a:rPr sz="1400" b="1" i="1" dirty="0">
                <a:latin typeface="Arial"/>
                <a:cs typeface="Arial"/>
              </a:rPr>
              <a:t>y</a:t>
            </a:r>
            <a:r>
              <a:rPr sz="1400" b="1" i="1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ic </a:t>
            </a:r>
            <a:r>
              <a:rPr sz="1400" spc="-5" dirty="0">
                <a:latin typeface="Arial"/>
                <a:cs typeface="Arial"/>
              </a:rPr>
              <a:t>Pea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f</a:t>
            </a:r>
            <a:r>
              <a:rPr sz="1400" spc="5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og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am</a:t>
            </a:r>
            <a:endParaRPr sz="1400">
              <a:latin typeface="Arial"/>
              <a:cs typeface="Arial"/>
            </a:endParaRPr>
          </a:p>
          <a:p>
            <a:pPr marL="12700" marR="190627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B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ic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orre</a:t>
            </a:r>
            <a:r>
              <a:rPr sz="1400" spc="5" dirty="0">
                <a:latin typeface="Arial"/>
                <a:cs typeface="Arial"/>
              </a:rPr>
              <a:t>ct</a:t>
            </a:r>
            <a:r>
              <a:rPr sz="1400" dirty="0">
                <a:latin typeface="Arial"/>
                <a:cs typeface="Arial"/>
              </a:rPr>
              <a:t>ion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f</a:t>
            </a:r>
            <a:r>
              <a:rPr sz="1400" spc="5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er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gra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s </a:t>
            </a:r>
            <a:r>
              <a:rPr sz="1400" spc="-5" dirty="0">
                <a:latin typeface="Arial"/>
                <a:cs typeface="Arial"/>
              </a:rPr>
              <a:t>Ba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ic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6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-10" dirty="0">
                <a:latin typeface="Arial"/>
                <a:cs typeface="Arial"/>
              </a:rPr>
              <a:t>mm</a:t>
            </a:r>
            <a:r>
              <a:rPr sz="1400" spc="-5" dirty="0">
                <a:latin typeface="Arial"/>
                <a:cs typeface="Arial"/>
              </a:rPr>
              <a:t>un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er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Li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en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re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ia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6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x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s 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-10" dirty="0">
                <a:latin typeface="Arial"/>
                <a:cs typeface="Arial"/>
              </a:rPr>
              <a:t>mm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ss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La</a:t>
            </a:r>
            <a:r>
              <a:rPr sz="1400" dirty="0">
                <a:latin typeface="Arial"/>
                <a:cs typeface="Arial"/>
              </a:rPr>
              <a:t>w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En</a:t>
            </a:r>
            <a:r>
              <a:rPr sz="1400" spc="5" dirty="0">
                <a:latin typeface="Arial"/>
                <a:cs typeface="Arial"/>
              </a:rPr>
              <a:t>f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4320" y="3200400"/>
            <a:ext cx="2880359" cy="1402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54892" y="3261373"/>
            <a:ext cx="4389755" cy="1057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spc="-10" dirty="0">
                <a:latin typeface="Arial"/>
                <a:cs typeface="Arial"/>
              </a:rPr>
              <a:t>M</a:t>
            </a:r>
            <a:r>
              <a:rPr sz="1400" b="1" i="1" spc="5" dirty="0">
                <a:latin typeface="Arial"/>
                <a:cs typeface="Arial"/>
              </a:rPr>
              <a:t>i</a:t>
            </a:r>
            <a:r>
              <a:rPr sz="1400" b="1" i="1" spc="-5" dirty="0">
                <a:latin typeface="Arial"/>
                <a:cs typeface="Arial"/>
              </a:rPr>
              <a:t>c</a:t>
            </a:r>
            <a:r>
              <a:rPr sz="1400" b="1" i="1" spc="5" dirty="0">
                <a:latin typeface="Arial"/>
                <a:cs typeface="Arial"/>
              </a:rPr>
              <a:t>r</a:t>
            </a:r>
            <a:r>
              <a:rPr sz="1400" b="1" i="1" spc="-10" dirty="0">
                <a:latin typeface="Arial"/>
                <a:cs typeface="Arial"/>
              </a:rPr>
              <a:t>o</a:t>
            </a:r>
            <a:r>
              <a:rPr sz="1400" b="1" i="1" spc="-5" dirty="0">
                <a:latin typeface="Arial"/>
                <a:cs typeface="Arial"/>
              </a:rPr>
              <a:t>s</a:t>
            </a:r>
            <a:r>
              <a:rPr sz="1400" b="1" i="1" spc="-10" dirty="0">
                <a:latin typeface="Arial"/>
                <a:cs typeface="Arial"/>
              </a:rPr>
              <a:t>o</a:t>
            </a:r>
            <a:r>
              <a:rPr sz="1400" b="1" i="1" dirty="0">
                <a:latin typeface="Arial"/>
                <a:cs typeface="Arial"/>
              </a:rPr>
              <a:t>ft</a:t>
            </a:r>
            <a:r>
              <a:rPr sz="1400" b="1" i="1" spc="-45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S</a:t>
            </a:r>
            <a:r>
              <a:rPr sz="1400" b="1" i="1" spc="-10" dirty="0">
                <a:latin typeface="Arial"/>
                <a:cs typeface="Arial"/>
              </a:rPr>
              <a:t>o</a:t>
            </a:r>
            <a:r>
              <a:rPr sz="1400" b="1" i="1" dirty="0">
                <a:latin typeface="Arial"/>
                <a:cs typeface="Arial"/>
              </a:rPr>
              <a:t>ft</a:t>
            </a:r>
            <a:r>
              <a:rPr sz="1400" b="1" i="1" spc="-5" dirty="0">
                <a:latin typeface="Arial"/>
                <a:cs typeface="Arial"/>
              </a:rPr>
              <a:t>wa</a:t>
            </a:r>
            <a:r>
              <a:rPr sz="1400" b="1" i="1" spc="5" dirty="0">
                <a:latin typeface="Arial"/>
                <a:cs typeface="Arial"/>
              </a:rPr>
              <a:t>r</a:t>
            </a:r>
            <a:r>
              <a:rPr sz="1400" b="1" i="1" dirty="0">
                <a:latin typeface="Arial"/>
                <a:cs typeface="Arial"/>
              </a:rPr>
              <a:t>e</a:t>
            </a:r>
            <a:r>
              <a:rPr sz="1400" b="1" i="1" spc="-3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&amp; </a:t>
            </a:r>
            <a:r>
              <a:rPr sz="1400" b="1" i="1" spc="-5" dirty="0">
                <a:latin typeface="Arial"/>
                <a:cs typeface="Arial"/>
              </a:rPr>
              <a:t>Sys</a:t>
            </a:r>
            <a:r>
              <a:rPr sz="1400" b="1" i="1" dirty="0">
                <a:latin typeface="Arial"/>
                <a:cs typeface="Arial"/>
              </a:rPr>
              <a:t>t</a:t>
            </a:r>
            <a:r>
              <a:rPr sz="1400" b="1" i="1" spc="-5" dirty="0">
                <a:latin typeface="Arial"/>
                <a:cs typeface="Arial"/>
              </a:rPr>
              <a:t>em</a:t>
            </a:r>
            <a:r>
              <a:rPr sz="1400" b="1" i="1" dirty="0">
                <a:latin typeface="Arial"/>
                <a:cs typeface="Arial"/>
              </a:rPr>
              <a:t>s</a:t>
            </a:r>
            <a:r>
              <a:rPr sz="1400" b="1" i="1" spc="-80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A</a:t>
            </a:r>
            <a:r>
              <a:rPr sz="1400" b="1" i="1" spc="-5" dirty="0">
                <a:latin typeface="Arial"/>
                <a:cs typeface="Arial"/>
              </a:rPr>
              <a:t>ca</a:t>
            </a:r>
            <a:r>
              <a:rPr sz="1400" b="1" i="1" spc="-10" dirty="0">
                <a:latin typeface="Arial"/>
                <a:cs typeface="Arial"/>
              </a:rPr>
              <a:t>d</a:t>
            </a:r>
            <a:r>
              <a:rPr sz="1400" b="1" i="1" spc="-5" dirty="0">
                <a:latin typeface="Arial"/>
                <a:cs typeface="Arial"/>
              </a:rPr>
              <a:t>em</a:t>
            </a:r>
            <a:r>
              <a:rPr sz="1400" b="1" i="1" dirty="0"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H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ct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du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U</a:t>
            </a:r>
            <a:r>
              <a:rPr sz="1400" spc="5" dirty="0">
                <a:latin typeface="Arial"/>
                <a:cs typeface="Arial"/>
              </a:rPr>
              <a:t>.</a:t>
            </a:r>
            <a:r>
              <a:rPr sz="1400" spc="-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.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be</a:t>
            </a:r>
            <a:r>
              <a:rPr sz="1400" dirty="0">
                <a:latin typeface="Arial"/>
                <a:cs typeface="Arial"/>
              </a:rPr>
              <a:t>rs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p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he 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sk</a:t>
            </a:r>
            <a:r>
              <a:rPr sz="1400" dirty="0">
                <a:latin typeface="Arial"/>
                <a:cs typeface="Arial"/>
              </a:rPr>
              <a:t>ills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ne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ss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ry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10" dirty="0">
                <a:latin typeface="Arial"/>
                <a:cs typeface="Arial"/>
              </a:rPr>
              <a:t> m</a:t>
            </a:r>
            <a:r>
              <a:rPr sz="1400" spc="-5" dirty="0">
                <a:latin typeface="Arial"/>
                <a:cs typeface="Arial"/>
              </a:rPr>
              <a:t>ee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ndu</a:t>
            </a:r>
            <a:r>
              <a:rPr sz="1400" spc="5" dirty="0">
                <a:latin typeface="Arial"/>
                <a:cs typeface="Arial"/>
              </a:rPr>
              <a:t>st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spc="-25" dirty="0">
                <a:latin typeface="Arial"/>
                <a:cs typeface="Arial"/>
              </a:rPr>
              <a:t>’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gh de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an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f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ou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ope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ou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ad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st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10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an</a:t>
            </a:r>
            <a:r>
              <a:rPr sz="1400" dirty="0">
                <a:latin typeface="Arial"/>
                <a:cs typeface="Arial"/>
              </a:rPr>
              <a:t>d </a:t>
            </a:r>
            <a:r>
              <a:rPr sz="1400" spc="-5" dirty="0">
                <a:latin typeface="Arial"/>
                <a:cs typeface="Arial"/>
              </a:rPr>
              <a:t>da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aba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an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bu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ne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lli</a:t>
            </a:r>
            <a:r>
              <a:rPr sz="1400" spc="-5" dirty="0">
                <a:latin typeface="Arial"/>
                <a:cs typeface="Arial"/>
              </a:rPr>
              <a:t>gen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ad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st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10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7847" y="5205984"/>
            <a:ext cx="2846831" cy="9235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54892" y="5020294"/>
            <a:ext cx="4849495" cy="1057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spc="-30" dirty="0">
                <a:latin typeface="Arial"/>
                <a:cs typeface="Arial"/>
              </a:rPr>
              <a:t>W</a:t>
            </a:r>
            <a:r>
              <a:rPr sz="1400" b="1" i="1" spc="-5" dirty="0">
                <a:latin typeface="Arial"/>
                <a:cs typeface="Arial"/>
              </a:rPr>
              <a:t>e</a:t>
            </a:r>
            <a:r>
              <a:rPr sz="1400" b="1" i="1" spc="5" dirty="0">
                <a:latin typeface="Arial"/>
                <a:cs typeface="Arial"/>
              </a:rPr>
              <a:t>ll</a:t>
            </a:r>
            <a:r>
              <a:rPr sz="1400" b="1" i="1" spc="-10" dirty="0">
                <a:latin typeface="Arial"/>
                <a:cs typeface="Arial"/>
              </a:rPr>
              <a:t>M</a:t>
            </a:r>
            <a:r>
              <a:rPr sz="1400" b="1" i="1" spc="-5" dirty="0">
                <a:latin typeface="Arial"/>
                <a:cs typeface="Arial"/>
              </a:rPr>
              <a:t>e</a:t>
            </a:r>
            <a:r>
              <a:rPr sz="1400" b="1" i="1" dirty="0">
                <a:latin typeface="Arial"/>
                <a:cs typeface="Arial"/>
              </a:rPr>
              <a:t>d</a:t>
            </a:r>
            <a:r>
              <a:rPr sz="1400" b="1" i="1" spc="-35" dirty="0">
                <a:latin typeface="Arial"/>
                <a:cs typeface="Arial"/>
              </a:rPr>
              <a:t> </a:t>
            </a:r>
            <a:r>
              <a:rPr sz="1400" b="1" i="1" spc="5" dirty="0">
                <a:latin typeface="Arial"/>
                <a:cs typeface="Arial"/>
              </a:rPr>
              <a:t>I</a:t>
            </a:r>
            <a:r>
              <a:rPr sz="1400" b="1" i="1" spc="-10" dirty="0">
                <a:latin typeface="Arial"/>
                <a:cs typeface="Arial"/>
              </a:rPr>
              <a:t>n</a:t>
            </a:r>
            <a:r>
              <a:rPr sz="1400" b="1" i="1" dirty="0">
                <a:latin typeface="Arial"/>
                <a:cs typeface="Arial"/>
              </a:rPr>
              <a:t>t</a:t>
            </a:r>
            <a:r>
              <a:rPr sz="1400" b="1" i="1" spc="-5" dirty="0">
                <a:latin typeface="Arial"/>
                <a:cs typeface="Arial"/>
              </a:rPr>
              <a:t>e</a:t>
            </a:r>
            <a:r>
              <a:rPr sz="1400" b="1" i="1" spc="5" dirty="0">
                <a:latin typeface="Arial"/>
                <a:cs typeface="Arial"/>
              </a:rPr>
              <a:t>r</a:t>
            </a:r>
            <a:r>
              <a:rPr sz="1400" b="1" i="1" spc="-10" dirty="0">
                <a:latin typeface="Arial"/>
                <a:cs typeface="Arial"/>
              </a:rPr>
              <a:t>n</a:t>
            </a:r>
            <a:r>
              <a:rPr sz="1400" b="1" i="1" spc="-5" dirty="0">
                <a:latin typeface="Arial"/>
                <a:cs typeface="Arial"/>
              </a:rPr>
              <a:t>s</a:t>
            </a:r>
            <a:r>
              <a:rPr sz="1400" b="1" i="1" spc="-10" dirty="0">
                <a:latin typeface="Arial"/>
                <a:cs typeface="Arial"/>
              </a:rPr>
              <a:t>h</a:t>
            </a:r>
            <a:r>
              <a:rPr sz="1400" b="1" i="1" spc="5" dirty="0">
                <a:latin typeface="Arial"/>
                <a:cs typeface="Arial"/>
              </a:rPr>
              <a:t>i</a:t>
            </a:r>
            <a:r>
              <a:rPr sz="1400" b="1" i="1" dirty="0">
                <a:latin typeface="Arial"/>
                <a:cs typeface="Arial"/>
              </a:rPr>
              <a:t>p</a:t>
            </a:r>
            <a:r>
              <a:rPr sz="1400" b="1" i="1" spc="-50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P</a:t>
            </a:r>
            <a:r>
              <a:rPr sz="1400" b="1" i="1" spc="5" dirty="0">
                <a:latin typeface="Arial"/>
                <a:cs typeface="Arial"/>
              </a:rPr>
              <a:t>r</a:t>
            </a:r>
            <a:r>
              <a:rPr sz="1400" b="1" i="1" spc="-10" dirty="0">
                <a:latin typeface="Arial"/>
                <a:cs typeface="Arial"/>
              </a:rPr>
              <a:t>og</a:t>
            </a:r>
            <a:r>
              <a:rPr sz="1400" b="1" i="1" spc="5" dirty="0">
                <a:latin typeface="Arial"/>
                <a:cs typeface="Arial"/>
              </a:rPr>
              <a:t>r</a:t>
            </a:r>
            <a:r>
              <a:rPr sz="1400" b="1" i="1" spc="-5" dirty="0">
                <a:latin typeface="Arial"/>
                <a:cs typeface="Arial"/>
              </a:rPr>
              <a:t>a</a:t>
            </a:r>
            <a:r>
              <a:rPr sz="1400" b="1" i="1" dirty="0">
                <a:latin typeface="Arial"/>
                <a:cs typeface="Arial"/>
              </a:rPr>
              <a:t>m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D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li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ers </a:t>
            </a:r>
            <a:r>
              <a:rPr sz="1400" spc="-5" dirty="0">
                <a:latin typeface="Arial"/>
                <a:cs typeface="Arial"/>
              </a:rPr>
              <a:t>qua</a:t>
            </a:r>
            <a:r>
              <a:rPr sz="1400" dirty="0">
                <a:latin typeface="Arial"/>
                <a:cs typeface="Arial"/>
              </a:rPr>
              <a:t>li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hea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h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re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peop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li</a:t>
            </a:r>
            <a:r>
              <a:rPr sz="1400" spc="-5" dirty="0">
                <a:latin typeface="Arial"/>
                <a:cs typeface="Arial"/>
              </a:rPr>
              <a:t>g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b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f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ed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re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oug</a:t>
            </a:r>
            <a:r>
              <a:rPr sz="1400" dirty="0">
                <a:latin typeface="Arial"/>
                <a:cs typeface="Arial"/>
              </a:rPr>
              <a:t>h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W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ll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re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ode</a:t>
            </a:r>
            <a:r>
              <a:rPr sz="1400" dirty="0">
                <a:latin typeface="Arial"/>
                <a:cs typeface="Arial"/>
              </a:rPr>
              <a:t>l. 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he</a:t>
            </a:r>
            <a:r>
              <a:rPr sz="1400" dirty="0">
                <a:latin typeface="Arial"/>
                <a:cs typeface="Arial"/>
              </a:rPr>
              <a:t>y 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pe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li</a:t>
            </a:r>
            <a:r>
              <a:rPr sz="1400" spc="5" dirty="0">
                <a:latin typeface="Arial"/>
                <a:cs typeface="Arial"/>
              </a:rPr>
              <a:t>z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he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g </a:t>
            </a:r>
            <a:r>
              <a:rPr sz="1400" spc="-5" dirty="0">
                <a:latin typeface="Arial"/>
                <a:cs typeface="Arial"/>
              </a:rPr>
              <a:t>pa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en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st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hea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re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he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nee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m </a:t>
            </a:r>
            <a:r>
              <a:rPr sz="1400" spc="-5" dirty="0">
                <a:latin typeface="Arial"/>
                <a:cs typeface="Arial"/>
              </a:rPr>
              <a:t>do</a:t>
            </a:r>
            <a:r>
              <a:rPr sz="1400" spc="5" dirty="0">
                <a:latin typeface="Arial"/>
                <a:cs typeface="Arial"/>
              </a:rPr>
              <a:t>ct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rs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spc="-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re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abou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he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57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4013" y="1505600"/>
            <a:ext cx="7358380" cy="340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180" indent="-284480">
              <a:lnSpc>
                <a:spcPct val="100000"/>
              </a:lnSpc>
              <a:buClr>
                <a:srgbClr val="002060"/>
              </a:buClr>
              <a:buFont typeface="Wingdings"/>
              <a:buChar char=""/>
              <a:tabLst>
                <a:tab pos="297815" algn="l"/>
              </a:tabLst>
            </a:pPr>
            <a:r>
              <a:rPr sz="2400" b="1" spc="-5" dirty="0">
                <a:latin typeface="Arial"/>
                <a:cs typeface="Arial"/>
              </a:rPr>
              <a:t>STE</a:t>
            </a:r>
            <a:r>
              <a:rPr sz="2400" b="1" dirty="0">
                <a:latin typeface="Arial"/>
                <a:cs typeface="Arial"/>
              </a:rPr>
              <a:t>P 2 –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EXPL</a:t>
            </a:r>
            <a:r>
              <a:rPr sz="2400" b="1" dirty="0">
                <a:latin typeface="Arial"/>
                <a:cs typeface="Arial"/>
              </a:rPr>
              <a:t>O</a:t>
            </a:r>
            <a:r>
              <a:rPr sz="2400" b="1" spc="-5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</a:t>
            </a:r>
            <a:r>
              <a:rPr sz="2400" b="1" spc="-5" dirty="0">
                <a:latin typeface="Arial"/>
                <a:cs typeface="Arial"/>
              </a:rPr>
              <a:t>PP</a:t>
            </a:r>
            <a:r>
              <a:rPr sz="2400" b="1" dirty="0">
                <a:latin typeface="Arial"/>
                <a:cs typeface="Arial"/>
              </a:rPr>
              <a:t>O</a:t>
            </a:r>
            <a:r>
              <a:rPr sz="2400" b="1" spc="-5" dirty="0">
                <a:latin typeface="Arial"/>
                <a:cs typeface="Arial"/>
              </a:rPr>
              <a:t>RTUN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002060"/>
              </a:buClr>
              <a:buFont typeface="Wingdings"/>
              <a:buChar char=""/>
            </a:pPr>
            <a:endParaRPr sz="3500">
              <a:latin typeface="Times New Roman"/>
              <a:cs typeface="Times New Roman"/>
            </a:endParaRPr>
          </a:p>
          <a:p>
            <a:pPr marL="699770" lvl="1" indent="-280670">
              <a:lnSpc>
                <a:spcPct val="100000"/>
              </a:lnSpc>
              <a:buClr>
                <a:srgbClr val="002060"/>
              </a:buClr>
              <a:buFont typeface="Wingdings"/>
              <a:buChar char=""/>
              <a:tabLst>
                <a:tab pos="700405" algn="l"/>
              </a:tabLst>
            </a:pPr>
            <a:r>
              <a:rPr sz="2400" b="1" spc="-5" dirty="0">
                <a:latin typeface="Arial"/>
                <a:cs typeface="Arial"/>
              </a:rPr>
              <a:t>Ta</a:t>
            </a:r>
            <a:r>
              <a:rPr sz="2400" b="1" dirty="0">
                <a:latin typeface="Arial"/>
                <a:cs typeface="Arial"/>
              </a:rPr>
              <a:t>lk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25" dirty="0">
                <a:latin typeface="Arial"/>
                <a:cs typeface="Arial"/>
              </a:rPr>
              <a:t>w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10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h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 </a:t>
            </a:r>
            <a:r>
              <a:rPr sz="2400" b="1" spc="-5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ans</a:t>
            </a:r>
            <a:r>
              <a:rPr sz="2400" b="1" dirty="0">
                <a:latin typeface="Arial"/>
                <a:cs typeface="Arial"/>
              </a:rPr>
              <a:t>iti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 Educa</a:t>
            </a:r>
            <a:r>
              <a:rPr sz="2400" b="1" dirty="0">
                <a:latin typeface="Arial"/>
                <a:cs typeface="Arial"/>
              </a:rPr>
              <a:t>ti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Counse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  <a:p>
            <a:pPr marL="699770" lvl="1" indent="-280670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/>
              <a:buChar char=""/>
              <a:tabLst>
                <a:tab pos="700405" algn="l"/>
              </a:tabLst>
            </a:pPr>
            <a:r>
              <a:rPr sz="2400" b="1" spc="-5" dirty="0">
                <a:latin typeface="Arial"/>
                <a:cs typeface="Arial"/>
              </a:rPr>
              <a:t>V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it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Na</a:t>
            </a:r>
            <a:r>
              <a:rPr sz="2400" b="1" dirty="0">
                <a:latin typeface="Arial"/>
                <a:cs typeface="Arial"/>
              </a:rPr>
              <a:t>ti</a:t>
            </a:r>
            <a:r>
              <a:rPr sz="2400" b="1" spc="-5" dirty="0">
                <a:latin typeface="Arial"/>
                <a:cs typeface="Arial"/>
              </a:rPr>
              <a:t>ona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 Jo</a:t>
            </a:r>
            <a:r>
              <a:rPr sz="2400" b="1" dirty="0">
                <a:latin typeface="Arial"/>
                <a:cs typeface="Arial"/>
              </a:rPr>
              <a:t>b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Fa</a:t>
            </a:r>
            <a:r>
              <a:rPr sz="2400" b="1" dirty="0">
                <a:latin typeface="Arial"/>
                <a:cs typeface="Arial"/>
              </a:rPr>
              <a:t>irs</a:t>
            </a:r>
            <a:endParaRPr sz="2400">
              <a:latin typeface="Arial"/>
              <a:cs typeface="Arial"/>
            </a:endParaRPr>
          </a:p>
          <a:p>
            <a:pPr marL="699770" lvl="1" indent="-280670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/>
              <a:buChar char=""/>
              <a:tabLst>
                <a:tab pos="700405" algn="l"/>
              </a:tabLst>
            </a:pPr>
            <a:r>
              <a:rPr sz="2400" b="1" spc="-5" dirty="0">
                <a:latin typeface="Arial"/>
                <a:cs typeface="Arial"/>
              </a:rPr>
              <a:t>V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it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spc="5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te 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 Loca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 E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5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5" dirty="0">
                <a:latin typeface="Arial"/>
                <a:cs typeface="Arial"/>
              </a:rPr>
              <a:t>en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Offi</a:t>
            </a:r>
            <a:r>
              <a:rPr sz="2400" b="1" spc="-5" dirty="0">
                <a:latin typeface="Arial"/>
                <a:cs typeface="Arial"/>
              </a:rPr>
              <a:t>ces</a:t>
            </a:r>
            <a:endParaRPr sz="2400">
              <a:latin typeface="Arial"/>
              <a:cs typeface="Arial"/>
            </a:endParaRPr>
          </a:p>
          <a:p>
            <a:pPr marL="699770" lvl="1" indent="-280670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/>
              <a:buChar char=""/>
              <a:tabLst>
                <a:tab pos="700405" algn="l"/>
              </a:tabLst>
            </a:pPr>
            <a:r>
              <a:rPr sz="2400" b="1" spc="-5" dirty="0">
                <a:latin typeface="Arial"/>
                <a:cs typeface="Arial"/>
              </a:rPr>
              <a:t>Rev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5" dirty="0">
                <a:latin typeface="Arial"/>
                <a:cs typeface="Arial"/>
              </a:rPr>
              <a:t> t</a:t>
            </a:r>
            <a:r>
              <a:rPr sz="2400" b="1" spc="-5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Sk</a:t>
            </a:r>
            <a:r>
              <a:rPr sz="2400" b="1" dirty="0">
                <a:latin typeface="Arial"/>
                <a:cs typeface="Arial"/>
              </a:rPr>
              <a:t>ill</a:t>
            </a:r>
            <a:r>
              <a:rPr sz="2400" b="1" spc="-5" dirty="0">
                <a:latin typeface="Arial"/>
                <a:cs typeface="Arial"/>
              </a:rPr>
              <a:t>B</a:t>
            </a:r>
            <a:r>
              <a:rPr sz="2400" b="1" dirty="0">
                <a:latin typeface="Arial"/>
                <a:cs typeface="Arial"/>
              </a:rPr>
              <a:t>ri</a:t>
            </a:r>
            <a:r>
              <a:rPr sz="2400" b="1" spc="-5" dirty="0">
                <a:latin typeface="Arial"/>
                <a:cs typeface="Arial"/>
              </a:rPr>
              <a:t>dg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5" dirty="0">
                <a:latin typeface="Arial"/>
                <a:cs typeface="Arial"/>
              </a:rPr>
              <a:t>ebs</a:t>
            </a:r>
            <a:r>
              <a:rPr sz="2400" b="1" dirty="0">
                <a:latin typeface="Arial"/>
                <a:cs typeface="Arial"/>
              </a:rPr>
              <a:t>ite</a:t>
            </a:r>
            <a:endParaRPr sz="2400">
              <a:latin typeface="Arial"/>
              <a:cs typeface="Arial"/>
            </a:endParaRPr>
          </a:p>
          <a:p>
            <a:pPr marL="699770" lvl="1" indent="-280670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/>
              <a:buChar char=""/>
              <a:tabLst>
                <a:tab pos="700405" algn="l"/>
              </a:tabLst>
            </a:pPr>
            <a:r>
              <a:rPr sz="2400" b="1" spc="-5" dirty="0">
                <a:latin typeface="Arial"/>
                <a:cs typeface="Arial"/>
              </a:rPr>
              <a:t>Rev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5" dirty="0">
                <a:latin typeface="Arial"/>
                <a:cs typeface="Arial"/>
              </a:rPr>
              <a:t> t</a:t>
            </a:r>
            <a:r>
              <a:rPr sz="2400" b="1" spc="-5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DoD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Ve</a:t>
            </a:r>
            <a:r>
              <a:rPr sz="2400" b="1" dirty="0">
                <a:latin typeface="Arial"/>
                <a:cs typeface="Arial"/>
              </a:rPr>
              <a:t>tt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g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5" dirty="0">
                <a:latin typeface="Arial"/>
                <a:cs typeface="Arial"/>
              </a:rPr>
              <a:t>ebs</a:t>
            </a:r>
            <a:r>
              <a:rPr sz="2400" b="1" dirty="0">
                <a:latin typeface="Arial"/>
                <a:cs typeface="Arial"/>
              </a:rPr>
              <a:t>it</a:t>
            </a:r>
            <a:r>
              <a:rPr sz="2400" b="1" spc="-5" dirty="0"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  <a:p>
            <a:pPr marL="699770" lvl="1" indent="-280670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/>
              <a:buChar char=""/>
              <a:tabLst>
                <a:tab pos="700405" algn="l"/>
              </a:tabLst>
            </a:pPr>
            <a:r>
              <a:rPr sz="2400" b="1" spc="-5" dirty="0">
                <a:latin typeface="Arial"/>
                <a:cs typeface="Arial"/>
              </a:rPr>
              <a:t>Con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ac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Loca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 Cha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5" dirty="0">
                <a:latin typeface="Arial"/>
                <a:cs typeface="Arial"/>
              </a:rPr>
              <a:t>be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-5" dirty="0">
                <a:latin typeface="Arial"/>
                <a:cs typeface="Arial"/>
              </a:rPr>
              <a:t> Co</a:t>
            </a:r>
            <a:r>
              <a:rPr sz="2400" b="1" dirty="0">
                <a:latin typeface="Arial"/>
                <a:cs typeface="Arial"/>
              </a:rPr>
              <a:t>mm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3821" rIns="0" bIns="0" rtlCol="0">
            <a:spAutoFit/>
          </a:bodyPr>
          <a:lstStyle/>
          <a:p>
            <a:pPr marL="5848350">
              <a:lnSpc>
                <a:spcPct val="100000"/>
              </a:lnSpc>
            </a:pPr>
            <a:r>
              <a:rPr dirty="0"/>
              <a:t>CSP</a:t>
            </a:r>
            <a:r>
              <a:rPr spc="-5" dirty="0"/>
              <a:t> </a:t>
            </a:r>
            <a:r>
              <a:rPr dirty="0"/>
              <a:t>Pr</a:t>
            </a:r>
            <a:r>
              <a:rPr spc="-5" dirty="0"/>
              <a:t>o</a:t>
            </a:r>
            <a:r>
              <a:rPr spc="-10" dirty="0"/>
              <a:t>ces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3821" rIns="0" bIns="0" rtlCol="0">
            <a:spAutoFit/>
          </a:bodyPr>
          <a:lstStyle/>
          <a:p>
            <a:pPr marL="5848350">
              <a:lnSpc>
                <a:spcPct val="100000"/>
              </a:lnSpc>
            </a:pPr>
            <a:r>
              <a:rPr dirty="0"/>
              <a:t>CSP</a:t>
            </a:r>
            <a:r>
              <a:rPr spc="-5" dirty="0"/>
              <a:t> </a:t>
            </a:r>
            <a:r>
              <a:rPr dirty="0"/>
              <a:t>Pr</a:t>
            </a:r>
            <a:r>
              <a:rPr spc="-5" dirty="0"/>
              <a:t>o</a:t>
            </a:r>
            <a:r>
              <a:rPr spc="-10" dirty="0"/>
              <a:t>ces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74013" y="1505600"/>
            <a:ext cx="7357745" cy="442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180" indent="-284480">
              <a:lnSpc>
                <a:spcPct val="100000"/>
              </a:lnSpc>
              <a:buClr>
                <a:srgbClr val="002060"/>
              </a:buClr>
              <a:buFont typeface="Wingdings"/>
              <a:buChar char=""/>
              <a:tabLst>
                <a:tab pos="297815" algn="l"/>
              </a:tabLst>
            </a:pPr>
            <a:r>
              <a:rPr sz="2400" b="1" spc="-5" dirty="0">
                <a:latin typeface="Arial"/>
                <a:cs typeface="Arial"/>
              </a:rPr>
              <a:t>STE</a:t>
            </a:r>
            <a:r>
              <a:rPr sz="2400" b="1" dirty="0">
                <a:latin typeface="Arial"/>
                <a:cs typeface="Arial"/>
              </a:rPr>
              <a:t>P 3 –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SECUR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APPR</a:t>
            </a:r>
            <a:r>
              <a:rPr sz="2400" b="1" dirty="0">
                <a:latin typeface="Arial"/>
                <a:cs typeface="Arial"/>
              </a:rPr>
              <a:t>O</a:t>
            </a:r>
            <a:r>
              <a:rPr sz="2400" b="1" spc="-5" dirty="0">
                <a:latin typeface="Arial"/>
                <a:cs typeface="Arial"/>
              </a:rPr>
              <a:t>VAL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002060"/>
              </a:buClr>
              <a:buFont typeface="Wingdings"/>
              <a:buChar char=""/>
            </a:pPr>
            <a:endParaRPr sz="3500">
              <a:latin typeface="Times New Roman"/>
              <a:cs typeface="Times New Roman"/>
            </a:endParaRPr>
          </a:p>
          <a:p>
            <a:pPr marL="699770" marR="203835" lvl="1" indent="-280670">
              <a:lnSpc>
                <a:spcPct val="100000"/>
              </a:lnSpc>
              <a:buClr>
                <a:srgbClr val="002060"/>
              </a:buClr>
              <a:buFont typeface="Wingdings"/>
              <a:buChar char=""/>
              <a:tabLst>
                <a:tab pos="700405" algn="l"/>
              </a:tabLst>
            </a:pPr>
            <a:r>
              <a:rPr sz="2400" b="1" spc="-5" dirty="0">
                <a:latin typeface="Arial"/>
                <a:cs typeface="Arial"/>
              </a:rPr>
              <a:t>V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it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Educa</a:t>
            </a:r>
            <a:r>
              <a:rPr sz="2400" b="1" dirty="0">
                <a:latin typeface="Arial"/>
                <a:cs typeface="Arial"/>
              </a:rPr>
              <a:t>ti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Counse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ev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-5" dirty="0">
                <a:latin typeface="Arial"/>
                <a:cs typeface="Arial"/>
              </a:rPr>
              <a:t> CS</a:t>
            </a:r>
            <a:r>
              <a:rPr sz="2400" b="1" dirty="0">
                <a:latin typeface="Arial"/>
                <a:cs typeface="Arial"/>
              </a:rPr>
              <a:t>P </a:t>
            </a:r>
            <a:r>
              <a:rPr sz="2400" b="1" spc="-5" dirty="0">
                <a:latin typeface="Arial"/>
                <a:cs typeface="Arial"/>
              </a:rPr>
              <a:t>ve</a:t>
            </a:r>
            <a:r>
              <a:rPr sz="2400" b="1" dirty="0">
                <a:latin typeface="Arial"/>
                <a:cs typeface="Arial"/>
              </a:rPr>
              <a:t>tti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g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an</a:t>
            </a:r>
            <a:r>
              <a:rPr sz="2400" b="1" dirty="0">
                <a:latin typeface="Arial"/>
                <a:cs typeface="Arial"/>
              </a:rPr>
              <a:t>d </a:t>
            </a:r>
            <a:r>
              <a:rPr sz="2400" b="1" spc="-5" dirty="0">
                <a:latin typeface="Arial"/>
                <a:cs typeface="Arial"/>
              </a:rPr>
              <a:t>app</a:t>
            </a:r>
            <a:r>
              <a:rPr sz="2400" b="1" dirty="0">
                <a:latin typeface="Arial"/>
                <a:cs typeface="Arial"/>
              </a:rPr>
              <a:t>li</a:t>
            </a:r>
            <a:r>
              <a:rPr sz="2400" b="1" spc="-5" dirty="0">
                <a:latin typeface="Arial"/>
                <a:cs typeface="Arial"/>
              </a:rPr>
              <a:t>ca</a:t>
            </a:r>
            <a:r>
              <a:rPr sz="2400" b="1" dirty="0">
                <a:latin typeface="Arial"/>
                <a:cs typeface="Arial"/>
              </a:rPr>
              <a:t>ti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ocesses</a:t>
            </a:r>
            <a:endParaRPr sz="2400">
              <a:latin typeface="Arial"/>
              <a:cs typeface="Arial"/>
            </a:endParaRPr>
          </a:p>
          <a:p>
            <a:pPr marL="699770" marR="5080" lvl="1" indent="-280670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/>
              <a:buChar char=""/>
              <a:tabLst>
                <a:tab pos="700405" algn="l"/>
              </a:tabLst>
            </a:pP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iti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te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g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25" dirty="0">
                <a:latin typeface="Arial"/>
                <a:cs typeface="Arial"/>
              </a:rPr>
              <a:t>w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th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po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en</a:t>
            </a:r>
            <a:r>
              <a:rPr sz="2400" b="1" dirty="0">
                <a:latin typeface="Arial"/>
                <a:cs typeface="Arial"/>
              </a:rPr>
              <a:t>ti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CS</a:t>
            </a:r>
            <a:r>
              <a:rPr sz="2400" b="1" dirty="0">
                <a:latin typeface="Arial"/>
                <a:cs typeface="Arial"/>
              </a:rPr>
              <a:t>P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ov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de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 and beg</a:t>
            </a:r>
            <a:r>
              <a:rPr sz="2400" b="1" dirty="0">
                <a:latin typeface="Arial"/>
                <a:cs typeface="Arial"/>
              </a:rPr>
              <a:t>in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5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ti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g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e </a:t>
            </a:r>
            <a:r>
              <a:rPr sz="2400" b="1" spc="-5" dirty="0">
                <a:latin typeface="Arial"/>
                <a:cs typeface="Arial"/>
              </a:rPr>
              <a:t>CS</a:t>
            </a:r>
            <a:r>
              <a:rPr sz="2400" b="1" dirty="0">
                <a:latin typeface="Arial"/>
                <a:cs typeface="Arial"/>
              </a:rPr>
              <a:t>P </a:t>
            </a:r>
            <a:r>
              <a:rPr sz="2400" b="1" spc="-5" dirty="0">
                <a:latin typeface="Arial"/>
                <a:cs typeface="Arial"/>
              </a:rPr>
              <a:t>app</a:t>
            </a:r>
            <a:r>
              <a:rPr sz="2400" b="1" dirty="0">
                <a:latin typeface="Arial"/>
                <a:cs typeface="Arial"/>
              </a:rPr>
              <a:t>li</a:t>
            </a:r>
            <a:r>
              <a:rPr sz="2400" b="1" spc="-5" dirty="0">
                <a:latin typeface="Arial"/>
                <a:cs typeface="Arial"/>
              </a:rPr>
              <a:t>ca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 marL="699770" lvl="1" indent="-280670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/>
              <a:buChar char=""/>
              <a:tabLst>
                <a:tab pos="700405" algn="l"/>
              </a:tabLst>
            </a:pP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iti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te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5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CS</a:t>
            </a:r>
            <a:r>
              <a:rPr sz="2400" b="1" dirty="0">
                <a:latin typeface="Arial"/>
                <a:cs typeface="Arial"/>
              </a:rPr>
              <a:t>P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app</a:t>
            </a:r>
            <a:r>
              <a:rPr sz="2400" b="1" dirty="0">
                <a:latin typeface="Arial"/>
                <a:cs typeface="Arial"/>
              </a:rPr>
              <a:t>li</a:t>
            </a:r>
            <a:r>
              <a:rPr sz="2400" b="1" spc="-5" dirty="0">
                <a:latin typeface="Arial"/>
                <a:cs typeface="Arial"/>
              </a:rPr>
              <a:t>ca</a:t>
            </a:r>
            <a:r>
              <a:rPr sz="2400" b="1" dirty="0">
                <a:latin typeface="Arial"/>
                <a:cs typeface="Arial"/>
              </a:rPr>
              <a:t>ti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AFVE</a:t>
            </a:r>
            <a:r>
              <a:rPr sz="2400" b="1" dirty="0"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  <a:p>
            <a:pPr marL="699770" marR="67310" lvl="1" indent="-280670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/>
              <a:buChar char=""/>
              <a:tabLst>
                <a:tab pos="700405" algn="l"/>
              </a:tabLst>
            </a:pPr>
            <a:r>
              <a:rPr sz="2400" b="1" spc="-5" dirty="0">
                <a:latin typeface="Arial"/>
                <a:cs typeface="Arial"/>
              </a:rPr>
              <a:t>CS</a:t>
            </a:r>
            <a:r>
              <a:rPr sz="2400" b="1" dirty="0">
                <a:latin typeface="Arial"/>
                <a:cs typeface="Arial"/>
              </a:rPr>
              <a:t>P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app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ca</a:t>
            </a:r>
            <a:r>
              <a:rPr sz="2400" b="1" dirty="0">
                <a:latin typeface="Arial"/>
                <a:cs typeface="Arial"/>
              </a:rPr>
              <a:t>ti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ev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25" dirty="0">
                <a:latin typeface="Arial"/>
                <a:cs typeface="Arial"/>
              </a:rPr>
              <a:t>w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</a:t>
            </a:r>
            <a:r>
              <a:rPr sz="2400" b="1" dirty="0">
                <a:latin typeface="Arial"/>
                <a:cs typeface="Arial"/>
              </a:rPr>
              <a:t>y t</a:t>
            </a:r>
            <a:r>
              <a:rPr sz="2400" b="1" spc="-5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Educa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on Cen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er</a:t>
            </a:r>
            <a:endParaRPr sz="2400">
              <a:latin typeface="Arial"/>
              <a:cs typeface="Arial"/>
            </a:endParaRPr>
          </a:p>
          <a:p>
            <a:pPr marL="699770" marR="337185" lvl="1" indent="-280670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/>
              <a:buChar char=""/>
              <a:tabLst>
                <a:tab pos="700405" algn="l"/>
              </a:tabLst>
            </a:pPr>
            <a:r>
              <a:rPr sz="2400" b="1" spc="-5" dirty="0">
                <a:latin typeface="Arial"/>
                <a:cs typeface="Arial"/>
              </a:rPr>
              <a:t>CS</a:t>
            </a:r>
            <a:r>
              <a:rPr sz="2400" b="1" dirty="0">
                <a:latin typeface="Arial"/>
                <a:cs typeface="Arial"/>
              </a:rPr>
              <a:t>P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app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ca</a:t>
            </a:r>
            <a:r>
              <a:rPr sz="2400" b="1" dirty="0">
                <a:latin typeface="Arial"/>
                <a:cs typeface="Arial"/>
              </a:rPr>
              <a:t>ti</a:t>
            </a:r>
            <a:r>
              <a:rPr sz="2400" b="1" spc="-5" dirty="0">
                <a:latin typeface="Arial"/>
                <a:cs typeface="Arial"/>
              </a:rPr>
              <a:t>on</a:t>
            </a:r>
            <a:r>
              <a:rPr sz="2400" b="1" dirty="0">
                <a:latin typeface="Arial"/>
                <a:cs typeface="Arial"/>
              </a:rPr>
              <a:t>/m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andu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app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ove</a:t>
            </a:r>
            <a:r>
              <a:rPr sz="2400" b="1" dirty="0">
                <a:latin typeface="Arial"/>
                <a:cs typeface="Arial"/>
              </a:rPr>
              <a:t>d </a:t>
            </a:r>
            <a:r>
              <a:rPr sz="2400" b="1" spc="-5" dirty="0">
                <a:latin typeface="Arial"/>
                <a:cs typeface="Arial"/>
              </a:rPr>
              <a:t>by Co</a:t>
            </a:r>
            <a:r>
              <a:rPr sz="2400" b="1" dirty="0">
                <a:latin typeface="Arial"/>
                <a:cs typeface="Arial"/>
              </a:rPr>
              <a:t>mm</a:t>
            </a:r>
            <a:r>
              <a:rPr sz="2400" b="1" spc="-5" dirty="0">
                <a:latin typeface="Arial"/>
                <a:cs typeface="Arial"/>
              </a:rPr>
              <a:t>ande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</a:t>
            </a:r>
            <a:r>
              <a:rPr sz="2400" b="1" spc="-5" dirty="0">
                <a:latin typeface="Arial"/>
                <a:cs typeface="Arial"/>
              </a:rPr>
              <a:t>au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ed)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3821" rIns="0" bIns="0" rtlCol="0">
            <a:spAutoFit/>
          </a:bodyPr>
          <a:lstStyle/>
          <a:p>
            <a:pPr marL="5848350">
              <a:lnSpc>
                <a:spcPct val="100000"/>
              </a:lnSpc>
            </a:pPr>
            <a:r>
              <a:rPr dirty="0"/>
              <a:t>CSP</a:t>
            </a:r>
            <a:r>
              <a:rPr spc="-5" dirty="0"/>
              <a:t> </a:t>
            </a:r>
            <a:r>
              <a:rPr dirty="0"/>
              <a:t>Pr</a:t>
            </a:r>
            <a:r>
              <a:rPr spc="-5" dirty="0"/>
              <a:t>o</a:t>
            </a:r>
            <a:r>
              <a:rPr spc="-10" dirty="0"/>
              <a:t>ces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74013" y="1505600"/>
            <a:ext cx="7702550" cy="2451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180" indent="-284480">
              <a:lnSpc>
                <a:spcPct val="100000"/>
              </a:lnSpc>
              <a:buClr>
                <a:srgbClr val="002060"/>
              </a:buClr>
              <a:buFont typeface="Wingdings"/>
              <a:buChar char=""/>
              <a:tabLst>
                <a:tab pos="297815" algn="l"/>
              </a:tabLst>
            </a:pPr>
            <a:r>
              <a:rPr sz="2400" b="1" spc="-5" dirty="0">
                <a:latin typeface="Arial"/>
                <a:cs typeface="Arial"/>
              </a:rPr>
              <a:t>STE</a:t>
            </a:r>
            <a:r>
              <a:rPr sz="2400" b="1" dirty="0">
                <a:latin typeface="Arial"/>
                <a:cs typeface="Arial"/>
              </a:rPr>
              <a:t>P 4 –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BE</a:t>
            </a:r>
            <a:r>
              <a:rPr sz="2400" b="1" dirty="0">
                <a:latin typeface="Arial"/>
                <a:cs typeface="Arial"/>
              </a:rPr>
              <a:t>GIN </a:t>
            </a:r>
            <a:r>
              <a:rPr sz="2400" b="1" spc="-5" dirty="0">
                <a:latin typeface="Arial"/>
                <a:cs typeface="Arial"/>
              </a:rPr>
              <a:t>TRA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NG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002060"/>
              </a:buClr>
              <a:buFont typeface="Wingdings"/>
              <a:buChar char=""/>
            </a:pPr>
            <a:endParaRPr sz="3500">
              <a:latin typeface="Times New Roman"/>
              <a:cs typeface="Times New Roman"/>
            </a:endParaRPr>
          </a:p>
          <a:p>
            <a:pPr marL="699770" marR="5080" lvl="1" indent="-280670">
              <a:lnSpc>
                <a:spcPct val="100000"/>
              </a:lnSpc>
              <a:buClr>
                <a:srgbClr val="002060"/>
              </a:buClr>
              <a:buFont typeface="Wingdings"/>
              <a:buChar char=""/>
              <a:tabLst>
                <a:tab pos="700405" algn="l"/>
              </a:tabLst>
            </a:pPr>
            <a:r>
              <a:rPr sz="2400" b="1" spc="-5" dirty="0">
                <a:latin typeface="Arial"/>
                <a:cs typeface="Arial"/>
              </a:rPr>
              <a:t>CS</a:t>
            </a:r>
            <a:r>
              <a:rPr sz="2400" b="1" dirty="0">
                <a:latin typeface="Arial"/>
                <a:cs typeface="Arial"/>
              </a:rPr>
              <a:t>P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rt</a:t>
            </a:r>
            <a:r>
              <a:rPr sz="2400" b="1" spc="-5" dirty="0">
                <a:latin typeface="Arial"/>
                <a:cs typeface="Arial"/>
              </a:rPr>
              <a:t> an</a:t>
            </a:r>
            <a:r>
              <a:rPr sz="2400" b="1" dirty="0">
                <a:latin typeface="Arial"/>
                <a:cs typeface="Arial"/>
              </a:rPr>
              <a:t>d </a:t>
            </a:r>
            <a:r>
              <a:rPr sz="2400" b="1" spc="-5" dirty="0">
                <a:latin typeface="Arial"/>
                <a:cs typeface="Arial"/>
              </a:rPr>
              <a:t>en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s 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s </a:t>
            </a:r>
            <a:r>
              <a:rPr sz="2400" b="1" spc="-5" dirty="0">
                <a:latin typeface="Arial"/>
                <a:cs typeface="Arial"/>
              </a:rPr>
              <a:t>app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ove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CS</a:t>
            </a:r>
            <a:r>
              <a:rPr sz="2400" b="1" dirty="0">
                <a:latin typeface="Arial"/>
                <a:cs typeface="Arial"/>
              </a:rPr>
              <a:t>P </a:t>
            </a:r>
            <a:r>
              <a:rPr sz="2400" b="1" spc="-5" dirty="0">
                <a:latin typeface="Arial"/>
                <a:cs typeface="Arial"/>
              </a:rPr>
              <a:t>app</a:t>
            </a:r>
            <a:r>
              <a:rPr sz="2400" b="1" dirty="0">
                <a:latin typeface="Arial"/>
                <a:cs typeface="Arial"/>
              </a:rPr>
              <a:t>li</a:t>
            </a:r>
            <a:r>
              <a:rPr sz="2400" b="1" spc="-5" dirty="0">
                <a:latin typeface="Arial"/>
                <a:cs typeface="Arial"/>
              </a:rPr>
              <a:t>ca</a:t>
            </a:r>
            <a:r>
              <a:rPr sz="2400" b="1" spc="5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on</a:t>
            </a:r>
            <a:r>
              <a:rPr sz="2400" b="1" dirty="0">
                <a:latin typeface="Arial"/>
                <a:cs typeface="Arial"/>
              </a:rPr>
              <a:t>/m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andum</a:t>
            </a:r>
            <a:endParaRPr sz="2400">
              <a:latin typeface="Arial"/>
              <a:cs typeface="Arial"/>
            </a:endParaRPr>
          </a:p>
          <a:p>
            <a:pPr marL="699770" lvl="1" indent="-280670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/>
              <a:buChar char=""/>
              <a:tabLst>
                <a:tab pos="700405" algn="l"/>
              </a:tabLst>
            </a:pPr>
            <a:r>
              <a:rPr sz="2400" b="1" spc="-5" dirty="0">
                <a:latin typeface="Arial"/>
                <a:cs typeface="Arial"/>
              </a:rPr>
              <a:t>CS</a:t>
            </a:r>
            <a:r>
              <a:rPr sz="2400" b="1" dirty="0">
                <a:latin typeface="Arial"/>
                <a:cs typeface="Arial"/>
              </a:rPr>
              <a:t>P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oca</a:t>
            </a:r>
            <a:r>
              <a:rPr sz="2400" b="1" dirty="0">
                <a:latin typeface="Arial"/>
                <a:cs typeface="Arial"/>
              </a:rPr>
              <a:t>ti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is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au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ho</a:t>
            </a:r>
            <a:r>
              <a:rPr sz="2400" b="1" dirty="0">
                <a:latin typeface="Arial"/>
                <a:cs typeface="Arial"/>
              </a:rPr>
              <a:t>riz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ac</a:t>
            </a:r>
            <a:r>
              <a:rPr sz="2400" b="1" dirty="0">
                <a:latin typeface="Arial"/>
                <a:cs typeface="Arial"/>
              </a:rPr>
              <a:t>e 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du</a:t>
            </a:r>
            <a:r>
              <a:rPr sz="2400" b="1" dirty="0">
                <a:latin typeface="Arial"/>
                <a:cs typeface="Arial"/>
              </a:rPr>
              <a:t>ty</a:t>
            </a:r>
            <a:endParaRPr sz="2400">
              <a:latin typeface="Arial"/>
              <a:cs typeface="Arial"/>
            </a:endParaRPr>
          </a:p>
          <a:p>
            <a:pPr marL="699770" lvl="1" indent="-280670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/>
              <a:buChar char=""/>
              <a:tabLst>
                <a:tab pos="700405" algn="l"/>
              </a:tabLst>
            </a:pPr>
            <a:r>
              <a:rPr sz="2400" b="1" spc="-5" dirty="0">
                <a:latin typeface="Arial"/>
                <a:cs typeface="Arial"/>
              </a:rPr>
              <a:t>Un</a:t>
            </a:r>
            <a:r>
              <a:rPr sz="2400" b="1" dirty="0">
                <a:latin typeface="Arial"/>
                <a:cs typeface="Arial"/>
              </a:rPr>
              <a:t>it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espons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b</a:t>
            </a:r>
            <a:r>
              <a:rPr sz="2400" b="1" dirty="0">
                <a:latin typeface="Arial"/>
                <a:cs typeface="Arial"/>
              </a:rPr>
              <a:t>le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 accoun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ab</a:t>
            </a:r>
            <a:r>
              <a:rPr sz="2400" b="1" dirty="0">
                <a:latin typeface="Arial"/>
                <a:cs typeface="Arial"/>
              </a:rPr>
              <a:t>il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ty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3821" rIns="0" bIns="0" rtlCol="0">
            <a:spAutoFit/>
          </a:bodyPr>
          <a:lstStyle/>
          <a:p>
            <a:pPr marL="3751579">
              <a:lnSpc>
                <a:spcPct val="100000"/>
              </a:lnSpc>
            </a:pPr>
            <a:r>
              <a:rPr dirty="0"/>
              <a:t>D</a:t>
            </a:r>
            <a:r>
              <a:rPr spc="-5" dirty="0"/>
              <a:t>o</a:t>
            </a:r>
            <a:r>
              <a:rPr dirty="0"/>
              <a:t>DI</a:t>
            </a:r>
            <a:r>
              <a:rPr spc="-20" dirty="0"/>
              <a:t> </a:t>
            </a:r>
            <a:r>
              <a:rPr dirty="0"/>
              <a:t>Cr</a:t>
            </a:r>
            <a:r>
              <a:rPr spc="-5" dirty="0"/>
              <a:t>i</a:t>
            </a:r>
            <a:r>
              <a:rPr dirty="0"/>
              <a:t>t</a:t>
            </a:r>
            <a:r>
              <a:rPr spc="-10" dirty="0"/>
              <a:t>e</a:t>
            </a:r>
            <a:r>
              <a:rPr dirty="0"/>
              <a:t>r</a:t>
            </a:r>
            <a:r>
              <a:rPr spc="-5" dirty="0"/>
              <a:t>i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f</a:t>
            </a:r>
            <a:r>
              <a:rPr spc="-5" dirty="0"/>
              <a:t>o</a:t>
            </a:r>
            <a:r>
              <a:rPr dirty="0"/>
              <a:t>r</a:t>
            </a:r>
            <a:r>
              <a:rPr spc="-15" dirty="0"/>
              <a:t> </a:t>
            </a:r>
            <a:r>
              <a:rPr dirty="0"/>
              <a:t>V</a:t>
            </a:r>
            <a:r>
              <a:rPr spc="-10" dirty="0"/>
              <a:t>e</a:t>
            </a:r>
            <a:r>
              <a:rPr dirty="0"/>
              <a:t>tt</a:t>
            </a:r>
            <a:r>
              <a:rPr spc="-5" dirty="0"/>
              <a:t>in</a:t>
            </a:r>
            <a:r>
              <a:rPr dirty="0"/>
              <a:t>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ea</a:t>
            </a:r>
            <a:r>
              <a:rPr spc="-5" dirty="0"/>
              <a:t>m</a:t>
            </a:r>
            <a:r>
              <a:rPr dirty="0"/>
              <a:t>,</a:t>
            </a:r>
            <a:r>
              <a:rPr spc="-15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Fa</a:t>
            </a:r>
            <a:r>
              <a:rPr spc="-5" dirty="0"/>
              <a:t>m</a:t>
            </a:r>
            <a:r>
              <a:rPr spc="-10" dirty="0"/>
              <a:t>il</a:t>
            </a:r>
            <a:r>
              <a:rPr spc="-60" dirty="0"/>
              <a:t>y</a:t>
            </a:r>
            <a:r>
              <a:rPr dirty="0"/>
              <a:t>,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ne</a:t>
            </a:r>
            <a:r>
              <a:rPr spc="5" dirty="0"/>
              <a:t> </a:t>
            </a:r>
            <a:r>
              <a:rPr spc="-30" dirty="0"/>
              <a:t>M</a:t>
            </a:r>
            <a:r>
              <a:rPr spc="-10" dirty="0"/>
              <a:t>i</a:t>
            </a:r>
            <a:r>
              <a:rPr dirty="0"/>
              <a:t>ss</a:t>
            </a:r>
            <a:r>
              <a:rPr spc="-10" dirty="0"/>
              <a:t>i</a:t>
            </a:r>
            <a:r>
              <a:rPr dirty="0"/>
              <a:t>on</a:t>
            </a:r>
            <a:r>
              <a:rPr spc="20" dirty="0"/>
              <a:t> </a:t>
            </a:r>
            <a:r>
              <a:rPr dirty="0"/>
              <a:t>…</a:t>
            </a:r>
            <a:r>
              <a:rPr spc="5" dirty="0"/>
              <a:t> </a:t>
            </a:r>
            <a:r>
              <a:rPr spc="-60" dirty="0"/>
              <a:t>T</a:t>
            </a:r>
            <a:r>
              <a:rPr dirty="0"/>
              <a:t>ak</a:t>
            </a:r>
            <a:r>
              <a:rPr spc="-10" dirty="0"/>
              <a:t>i</a:t>
            </a:r>
            <a:r>
              <a:rPr dirty="0"/>
              <a:t>ng</a:t>
            </a:r>
            <a:r>
              <a:rPr spc="-15" dirty="0"/>
              <a:t> </a:t>
            </a:r>
            <a:r>
              <a:rPr spc="5" dirty="0"/>
              <a:t>C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5" dirty="0"/>
              <a:t>A</a:t>
            </a:r>
            <a:r>
              <a:rPr spc="-10" dirty="0"/>
              <a:t>i</a:t>
            </a:r>
            <a:r>
              <a:rPr spc="-5" dirty="0"/>
              <a:t>rm</a:t>
            </a:r>
            <a:r>
              <a:rPr dirty="0"/>
              <a:t>en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23035" y="1496061"/>
            <a:ext cx="7559675" cy="37357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ct val="100000"/>
              </a:lnSpc>
            </a:pPr>
            <a:r>
              <a:rPr sz="2000" b="1" spc="-5" dirty="0">
                <a:solidFill>
                  <a:srgbClr val="3E3E3E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rogram</a:t>
            </a:r>
            <a:r>
              <a:rPr sz="2000" b="1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shou</a:t>
            </a:r>
            <a:r>
              <a:rPr sz="2000" b="1" spc="-10" dirty="0">
                <a:solidFill>
                  <a:srgbClr val="3E3E3E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d</a:t>
            </a:r>
            <a:r>
              <a:rPr sz="2000" b="1" spc="-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E3E3E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eet</a:t>
            </a:r>
            <a:r>
              <a:rPr sz="2000" b="1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at</a:t>
            </a:r>
            <a:r>
              <a:rPr sz="2000" b="1" spc="-1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E3E3E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east</a:t>
            </a:r>
            <a:r>
              <a:rPr sz="2000" b="1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one</a:t>
            </a:r>
            <a:r>
              <a:rPr sz="2000" b="1" spc="-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of</a:t>
            </a:r>
            <a:r>
              <a:rPr sz="2000" b="1" spc="-1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the</a:t>
            </a:r>
            <a:r>
              <a:rPr sz="2000" b="1" spc="-1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fo</a:t>
            </a:r>
            <a:r>
              <a:rPr sz="2000" b="1" spc="-5" dirty="0">
                <a:solidFill>
                  <a:srgbClr val="3E3E3E"/>
                </a:solidFill>
                <a:latin typeface="Arial"/>
                <a:cs typeface="Arial"/>
              </a:rPr>
              <a:t>l</a:t>
            </a:r>
            <a:r>
              <a:rPr sz="2000" b="1" spc="-10" dirty="0">
                <a:solidFill>
                  <a:srgbClr val="3E3E3E"/>
                </a:solidFill>
                <a:latin typeface="Arial"/>
                <a:cs typeface="Arial"/>
              </a:rPr>
              <a:t>l</a:t>
            </a:r>
            <a:r>
              <a:rPr sz="2000" b="1" spc="-25" dirty="0">
                <a:solidFill>
                  <a:srgbClr val="3E3E3E"/>
                </a:solidFill>
                <a:latin typeface="Arial"/>
                <a:cs typeface="Arial"/>
              </a:rPr>
              <a:t>o</a:t>
            </a:r>
            <a:r>
              <a:rPr sz="2000" b="1" spc="35" dirty="0">
                <a:solidFill>
                  <a:srgbClr val="3E3E3E"/>
                </a:solidFill>
                <a:latin typeface="Arial"/>
                <a:cs typeface="Arial"/>
              </a:rPr>
              <a:t>w</a:t>
            </a:r>
            <a:r>
              <a:rPr sz="2000" b="1" spc="-5" dirty="0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ng</a:t>
            </a:r>
            <a:r>
              <a:rPr sz="2000" b="1" spc="-4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cr</a:t>
            </a:r>
            <a:r>
              <a:rPr sz="2000" b="1" spc="-5" dirty="0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ter</a:t>
            </a:r>
            <a:r>
              <a:rPr sz="2000" b="1" spc="-5" dirty="0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a: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501650" indent="-488950">
              <a:lnSpc>
                <a:spcPct val="100000"/>
              </a:lnSpc>
              <a:buClr>
                <a:srgbClr val="3E3E3E"/>
              </a:buClr>
              <a:buFont typeface="Arial"/>
              <a:buAutoNum type="arabicPeriod"/>
              <a:tabLst>
                <a:tab pos="363220" algn="l"/>
              </a:tabLst>
            </a:pP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sted</a:t>
            </a:r>
            <a:r>
              <a:rPr sz="2000" b="1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as</a:t>
            </a:r>
            <a:r>
              <a:rPr sz="2000" b="1" spc="-1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appro</a:t>
            </a:r>
            <a:r>
              <a:rPr sz="2000" b="1" spc="-25" dirty="0">
                <a:solidFill>
                  <a:srgbClr val="3E3E3E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ed</a:t>
            </a:r>
            <a:r>
              <a:rPr sz="2000" b="1" spc="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by</a:t>
            </a:r>
            <a:r>
              <a:rPr sz="2000" b="1" spc="-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3E3E3E"/>
                </a:solidFill>
                <a:latin typeface="Arial"/>
                <a:cs typeface="Arial"/>
              </a:rPr>
              <a:t>U</a:t>
            </a:r>
            <a:r>
              <a:rPr sz="2000" b="1" spc="-5" dirty="0">
                <a:solidFill>
                  <a:srgbClr val="3E3E3E"/>
                </a:solidFill>
                <a:latin typeface="Arial"/>
                <a:cs typeface="Arial"/>
              </a:rPr>
              <a:t>.S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.</a:t>
            </a:r>
            <a:r>
              <a:rPr sz="2000" b="1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3E3E3E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epart</a:t>
            </a:r>
            <a:r>
              <a:rPr sz="2000" b="1" spc="-10" dirty="0">
                <a:solidFill>
                  <a:srgbClr val="3E3E3E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ent</a:t>
            </a:r>
            <a:r>
              <a:rPr sz="2000" b="1" spc="-4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of</a:t>
            </a:r>
            <a:r>
              <a:rPr sz="2000" b="1" spc="-1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spc="-114" dirty="0">
                <a:solidFill>
                  <a:srgbClr val="3E3E3E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eteran</a:t>
            </a:r>
            <a:r>
              <a:rPr sz="2000" b="1" spc="-10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ffa</a:t>
            </a:r>
            <a:r>
              <a:rPr sz="2000" b="1" spc="-10" dirty="0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rs</a:t>
            </a:r>
            <a:endParaRPr sz="2000" dirty="0">
              <a:latin typeface="Arial"/>
              <a:cs typeface="Arial"/>
            </a:endParaRPr>
          </a:p>
          <a:p>
            <a:pPr marL="353695" indent="-340995">
              <a:lnSpc>
                <a:spcPct val="100000"/>
              </a:lnSpc>
              <a:spcBef>
                <a:spcPts val="994"/>
              </a:spcBef>
              <a:buClr>
                <a:srgbClr val="3E3E3E"/>
              </a:buClr>
              <a:buFont typeface="Arial"/>
              <a:buAutoNum type="arabicPeriod"/>
              <a:tabLst>
                <a:tab pos="354330" algn="l"/>
              </a:tabLst>
            </a:pPr>
            <a:r>
              <a:rPr sz="2000" b="1" spc="5" dirty="0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ccred</a:t>
            </a:r>
            <a:r>
              <a:rPr sz="2000" b="1" spc="-5" dirty="0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ted</a:t>
            </a:r>
            <a:r>
              <a:rPr sz="2000" b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by</a:t>
            </a:r>
            <a:r>
              <a:rPr sz="2000" b="1" spc="-1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agency</a:t>
            </a:r>
            <a:r>
              <a:rPr sz="2000" b="1" spc="-1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recogn</a:t>
            </a:r>
            <a:r>
              <a:rPr sz="2000" b="1" spc="-5" dirty="0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sz="2000" b="1" spc="5" dirty="0">
                <a:solidFill>
                  <a:srgbClr val="3E3E3E"/>
                </a:solidFill>
                <a:latin typeface="Arial"/>
                <a:cs typeface="Arial"/>
              </a:rPr>
              <a:t>z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ed</a:t>
            </a:r>
            <a:r>
              <a:rPr sz="2000" b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by</a:t>
            </a:r>
            <a:r>
              <a:rPr sz="2000" b="1" spc="-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3E3E3E"/>
                </a:solidFill>
                <a:latin typeface="Arial"/>
                <a:cs typeface="Arial"/>
              </a:rPr>
              <a:t>U</a:t>
            </a:r>
            <a:r>
              <a:rPr sz="2000" b="1" spc="-10" dirty="0">
                <a:solidFill>
                  <a:srgbClr val="3E3E3E"/>
                </a:solidFill>
                <a:latin typeface="Arial"/>
                <a:cs typeface="Arial"/>
              </a:rPr>
              <a:t>.</a:t>
            </a:r>
            <a:r>
              <a:rPr sz="2000" b="1" spc="-5" dirty="0">
                <a:solidFill>
                  <a:srgbClr val="3E3E3E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.</a:t>
            </a:r>
            <a:r>
              <a:rPr sz="2000" b="1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3E3E3E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epart</a:t>
            </a:r>
            <a:r>
              <a:rPr sz="2000" b="1" spc="-10" dirty="0">
                <a:solidFill>
                  <a:srgbClr val="3E3E3E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ent</a:t>
            </a:r>
            <a:r>
              <a:rPr sz="2000" b="1" spc="-4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of</a:t>
            </a:r>
            <a:r>
              <a:rPr sz="2000" b="1" spc="-1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E3E3E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d</a:t>
            </a:r>
            <a:endParaRPr sz="2000" dirty="0">
              <a:latin typeface="Arial"/>
              <a:cs typeface="Arial"/>
            </a:endParaRPr>
          </a:p>
          <a:p>
            <a:pPr marL="501650" marR="655320" indent="-488950">
              <a:lnSpc>
                <a:spcPts val="3410"/>
              </a:lnSpc>
              <a:spcBef>
                <a:spcPts val="265"/>
              </a:spcBef>
              <a:buClr>
                <a:srgbClr val="3E3E3E"/>
              </a:buClr>
              <a:buFont typeface="Arial"/>
              <a:buAutoNum type="arabicPeriod"/>
              <a:tabLst>
                <a:tab pos="354330" algn="l"/>
              </a:tabLst>
            </a:pP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sz="2000" b="1" spc="-7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cert</a:t>
            </a:r>
            <a:r>
              <a:rPr sz="2000" b="1" spc="-5" dirty="0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f</a:t>
            </a:r>
            <a:r>
              <a:rPr sz="2000" b="1" spc="-10" dirty="0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c</a:t>
            </a:r>
            <a:r>
              <a:rPr sz="2000" b="1" spc="-15" dirty="0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3E3E3E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e</a:t>
            </a:r>
            <a:r>
              <a:rPr sz="2000" b="1" spc="-4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E3E3E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r</a:t>
            </a:r>
            <a:r>
              <a:rPr sz="2000" b="1" spc="-5" dirty="0">
                <a:solidFill>
                  <a:srgbClr val="3E3E3E"/>
                </a:solidFill>
                <a:latin typeface="Arial"/>
                <a:cs typeface="Arial"/>
              </a:rPr>
              <a:t>og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ram</a:t>
            </a:r>
            <a:r>
              <a:rPr sz="2000" b="1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accre</a:t>
            </a:r>
            <a:r>
              <a:rPr sz="2000" b="1" spc="-5" dirty="0">
                <a:solidFill>
                  <a:srgbClr val="3E3E3E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ted</a:t>
            </a:r>
            <a:r>
              <a:rPr sz="2000" b="1" spc="-4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E3E3E"/>
                </a:solidFill>
                <a:latin typeface="Arial"/>
                <a:cs typeface="Arial"/>
              </a:rPr>
              <a:t>b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y</a:t>
            </a:r>
            <a:r>
              <a:rPr sz="2000" b="1" spc="-9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3E3E3E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sz="2000" b="1" spc="-10" dirty="0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can</a:t>
            </a:r>
            <a:r>
              <a:rPr sz="2000" b="1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at</a:t>
            </a:r>
            <a:r>
              <a:rPr sz="2000" b="1" spc="-10" dirty="0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3E3E3E"/>
                </a:solidFill>
                <a:latin typeface="Arial"/>
                <a:cs typeface="Arial"/>
              </a:rPr>
              <a:t>on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al </a:t>
            </a:r>
            <a:r>
              <a:rPr sz="2000" b="1" spc="-5" dirty="0">
                <a:solidFill>
                  <a:srgbClr val="3E3E3E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ta</a:t>
            </a:r>
            <a:r>
              <a:rPr sz="2000" b="1" spc="-5" dirty="0">
                <a:solidFill>
                  <a:srgbClr val="3E3E3E"/>
                </a:solidFill>
                <a:latin typeface="Arial"/>
                <a:cs typeface="Arial"/>
              </a:rPr>
              <a:t>nd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ar</a:t>
            </a:r>
            <a:r>
              <a:rPr sz="2000" b="1" spc="-5" dirty="0">
                <a:solidFill>
                  <a:srgbClr val="3E3E3E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s</a:t>
            </a:r>
            <a:r>
              <a:rPr sz="2000" b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st</a:t>
            </a:r>
            <a:r>
              <a:rPr sz="2000" b="1" spc="-10" dirty="0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3E3E3E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te</a:t>
            </a:r>
            <a:r>
              <a:rPr sz="2000" b="1" spc="-4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(</a:t>
            </a:r>
            <a:r>
              <a:rPr sz="2000" b="1" spc="5" dirty="0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2000" b="1" spc="-5" dirty="0">
                <a:solidFill>
                  <a:srgbClr val="3E3E3E"/>
                </a:solidFill>
                <a:latin typeface="Arial"/>
                <a:cs typeface="Arial"/>
              </a:rPr>
              <a:t>SI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  <a:p>
            <a:pPr marL="363220" indent="-350520">
              <a:lnSpc>
                <a:spcPct val="100000"/>
              </a:lnSpc>
              <a:spcBef>
                <a:spcPts val="715"/>
              </a:spcBef>
              <a:buClr>
                <a:srgbClr val="3E3E3E"/>
              </a:buClr>
              <a:buFont typeface="Arial"/>
              <a:buAutoNum type="arabicPeriod"/>
              <a:tabLst>
                <a:tab pos="363855" algn="l"/>
              </a:tabLst>
            </a:pPr>
            <a:r>
              <a:rPr sz="2000" b="1" spc="5" dirty="0">
                <a:solidFill>
                  <a:srgbClr val="3E3E3E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eg</a:t>
            </a:r>
            <a:r>
              <a:rPr sz="2000" b="1" spc="-10" dirty="0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stered</a:t>
            </a:r>
            <a:r>
              <a:rPr sz="2000" b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apprent</a:t>
            </a:r>
            <a:r>
              <a:rPr sz="2000" b="1" spc="-5" dirty="0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cesh</a:t>
            </a:r>
            <a:r>
              <a:rPr sz="2000" b="1" spc="-5" dirty="0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p</a:t>
            </a:r>
            <a:r>
              <a:rPr sz="2000" b="1" spc="-10" dirty="0">
                <a:solidFill>
                  <a:srgbClr val="3E3E3E"/>
                </a:solidFill>
                <a:latin typeface="Arial"/>
                <a:cs typeface="Arial"/>
              </a:rPr>
              <a:t>/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pr</a:t>
            </a:r>
            <a:r>
              <a:rPr sz="2000" b="1" spc="-15" dirty="0">
                <a:solidFill>
                  <a:srgbClr val="3E3E3E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-</a:t>
            </a:r>
            <a:r>
              <a:rPr sz="2000" b="1" spc="-15" dirty="0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ppren</a:t>
            </a:r>
            <a:r>
              <a:rPr sz="2000" b="1" spc="-10" dirty="0">
                <a:solidFill>
                  <a:srgbClr val="3E3E3E"/>
                </a:solidFill>
                <a:latin typeface="Arial"/>
                <a:cs typeface="Arial"/>
              </a:rPr>
              <a:t>ti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c</a:t>
            </a:r>
            <a:r>
              <a:rPr sz="2000" b="1" spc="-15" dirty="0">
                <a:solidFill>
                  <a:srgbClr val="3E3E3E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sh</a:t>
            </a:r>
            <a:r>
              <a:rPr sz="2000" b="1" spc="-10" dirty="0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p</a:t>
            </a:r>
            <a:r>
              <a:rPr sz="2000" b="1" spc="-4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program</a:t>
            </a:r>
            <a:r>
              <a:rPr sz="2000" b="1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that</a:t>
            </a:r>
            <a:endParaRPr sz="2000" dirty="0">
              <a:latin typeface="Arial"/>
              <a:cs typeface="Arial"/>
            </a:endParaRPr>
          </a:p>
          <a:p>
            <a:pPr marL="501015" marR="359410">
              <a:lnSpc>
                <a:spcPts val="3410"/>
              </a:lnSpc>
              <a:spcBef>
                <a:spcPts val="265"/>
              </a:spcBef>
            </a:pPr>
            <a:r>
              <a:rPr sz="2000" b="1" spc="-10" dirty="0">
                <a:solidFill>
                  <a:srgbClr val="3E3E3E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eet(s)</a:t>
            </a:r>
            <a:r>
              <a:rPr sz="2000" b="1" spc="-4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3E3E3E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3E3E3E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art</a:t>
            </a:r>
            <a:r>
              <a:rPr sz="2000" b="1" spc="-10" dirty="0">
                <a:solidFill>
                  <a:srgbClr val="3E3E3E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t</a:t>
            </a:r>
            <a:r>
              <a:rPr sz="2000" b="1" spc="-5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E3E3E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f </a:t>
            </a:r>
            <a:r>
              <a:rPr sz="2000" b="1" spc="-5" dirty="0">
                <a:solidFill>
                  <a:srgbClr val="3E3E3E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3E3E3E"/>
                </a:solidFill>
                <a:latin typeface="Arial"/>
                <a:cs typeface="Arial"/>
              </a:rPr>
              <a:t>bo</a:t>
            </a:r>
            <a:r>
              <a:rPr sz="2000" b="1" spc="70" dirty="0">
                <a:solidFill>
                  <a:srgbClr val="3E3E3E"/>
                </a:solidFill>
                <a:latin typeface="Arial"/>
                <a:cs typeface="Arial"/>
              </a:rPr>
              <a:t>r</a:t>
            </a:r>
            <a:r>
              <a:rPr sz="2000" b="1" spc="-80" dirty="0">
                <a:solidFill>
                  <a:srgbClr val="3E3E3E"/>
                </a:solidFill>
                <a:latin typeface="Arial"/>
                <a:cs typeface="Arial"/>
              </a:rPr>
              <a:t>’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s</a:t>
            </a:r>
            <a:r>
              <a:rPr sz="2000" b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Off</a:t>
            </a:r>
            <a:r>
              <a:rPr sz="2000" b="1" spc="-10" dirty="0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ce</a:t>
            </a:r>
            <a:r>
              <a:rPr sz="2000" b="1" spc="-4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E3E3E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f</a:t>
            </a:r>
            <a:r>
              <a:rPr sz="2000" b="1" spc="-8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3E3E3E"/>
                </a:solidFill>
                <a:latin typeface="Arial"/>
                <a:cs typeface="Arial"/>
              </a:rPr>
              <a:t>pp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re</a:t>
            </a:r>
            <a:r>
              <a:rPr sz="2000" b="1" spc="-5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ces</a:t>
            </a:r>
            <a:r>
              <a:rPr sz="2000" b="1" spc="-5" dirty="0">
                <a:solidFill>
                  <a:srgbClr val="3E3E3E"/>
                </a:solidFill>
                <a:latin typeface="Arial"/>
                <a:cs typeface="Arial"/>
              </a:rPr>
              <a:t>h</a:t>
            </a:r>
            <a:r>
              <a:rPr sz="2000" b="1" spc="-10" dirty="0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p (</a:t>
            </a:r>
            <a:r>
              <a:rPr sz="2000" b="1" spc="5" dirty="0">
                <a:solidFill>
                  <a:srgbClr val="3E3E3E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O</a:t>
            </a:r>
            <a:r>
              <a:rPr sz="2000" b="1" spc="-5" dirty="0">
                <a:solidFill>
                  <a:srgbClr val="3E3E3E"/>
                </a:solidFill>
                <a:latin typeface="Arial"/>
                <a:cs typeface="Arial"/>
              </a:rPr>
              <a:t>L/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O</a:t>
            </a:r>
            <a:r>
              <a:rPr sz="2000" b="1" spc="5" dirty="0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2904</Words>
  <Application>Microsoft Office PowerPoint</Application>
  <PresentationFormat>On-screen Show (4:3)</PresentationFormat>
  <Paragraphs>473</Paragraphs>
  <Slides>57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Arial Rounded MT Bold</vt:lpstr>
      <vt:lpstr>Calibri</vt:lpstr>
      <vt:lpstr>Franklin Gothic Book</vt:lpstr>
      <vt:lpstr>Times New Roman</vt:lpstr>
      <vt:lpstr>Wingdings</vt:lpstr>
      <vt:lpstr>Office Theme</vt:lpstr>
      <vt:lpstr>Air Force Personnel Center</vt:lpstr>
      <vt:lpstr>OVERVIEW</vt:lpstr>
      <vt:lpstr>CSP Accomplishments</vt:lpstr>
      <vt:lpstr>PowerPoint Presentation</vt:lpstr>
      <vt:lpstr>CSP Process</vt:lpstr>
      <vt:lpstr>CSP Process</vt:lpstr>
      <vt:lpstr>CSP Process</vt:lpstr>
      <vt:lpstr>CSP Process</vt:lpstr>
      <vt:lpstr>DoDI Criteria for Vetting</vt:lpstr>
      <vt:lpstr>DoDI Criteria for Vetting</vt:lpstr>
      <vt:lpstr>PowerPoint Presentation</vt:lpstr>
      <vt:lpstr>Department of VA Approved Education &amp; Job Training Programs Search</vt:lpstr>
      <vt:lpstr>PowerPoint Presentation</vt:lpstr>
      <vt:lpstr>PowerPoint Presentation</vt:lpstr>
      <vt:lpstr>PowerPoint Presentation</vt:lpstr>
      <vt:lpstr>U.S. DOE Database of Accredited Programs and Institutions</vt:lpstr>
      <vt:lpstr>U.S. DOE Database of Accredited Programs and Institutions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American National Standards Institution (ANSI)</vt:lpstr>
      <vt:lpstr>ANSI Directory of Accredited Certificate Issuers, Applicants and Suspended Issuers</vt:lpstr>
      <vt:lpstr>ANCI Certificate Accreditation Programs (Accredited)</vt:lpstr>
      <vt:lpstr>PowerPoint Presentation</vt:lpstr>
      <vt:lpstr>PowerPoint Presentation</vt:lpstr>
      <vt:lpstr>Department of Labor Office of Apprenticeship (DOL/OA)</vt:lpstr>
      <vt:lpstr>Department of Labor Office of Apprenticeship (DOL/OA)</vt:lpstr>
      <vt:lpstr>PowerPoint Presentation</vt:lpstr>
      <vt:lpstr>PowerPoint Presentation</vt:lpstr>
      <vt:lpstr>Council on Occupational Education (COE)</vt:lpstr>
      <vt:lpstr>Council on Occupational Education (COE) Accredited Institutions</vt:lpstr>
      <vt:lpstr>Council on Occupational Education (COE) Candidate Institutions</vt:lpstr>
      <vt:lpstr>PowerPoint Presentation</vt:lpstr>
      <vt:lpstr>PowerPoint Presentation</vt:lpstr>
      <vt:lpstr>Federal Law Enforcement Training Accreditation (FLETA)</vt:lpstr>
      <vt:lpstr>Federal Law Enforcement Training Accreditation (FLETA)</vt:lpstr>
      <vt:lpstr>Federal Law Enforcement Training Accreditation (FLETA) Accredited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Air Force Personnel Center</vt:lpstr>
      <vt:lpstr>PowerPoint Presentation</vt:lpstr>
      <vt:lpstr>Air Force Unemployment Compensation Benefits</vt:lpstr>
      <vt:lpstr>CSP Providers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Briefing Title</dc:title>
  <dc:creator>ramona.kausch@us.af.mil</dc:creator>
  <cp:lastModifiedBy>Terry Cowan</cp:lastModifiedBy>
  <cp:revision>2</cp:revision>
  <dcterms:created xsi:type="dcterms:W3CDTF">2017-05-15T15:20:46Z</dcterms:created>
  <dcterms:modified xsi:type="dcterms:W3CDTF">2018-08-20T01:09:58Z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2017-03-22T00:00:00Z</vt:filetime>
  </property>
  <property fmtid="{D5CDD505-2E9C-101B-9397-08002B2CF9AE}" pid="3" name="LastSaved">
    <vt:filetime>2017-05-15T00:00:00Z</vt:filetime>
  </property>
</Properties>
</file>